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embedTrueTypeFonts="1" saveSubsetFonts="1" autoCompressPictures="0">
  <p:sldMasterIdLst>
    <p:sldMasterId id="2147483648" r:id="rId1"/>
  </p:sldMasterIdLst>
  <p:notesMasterIdLst>
    <p:notesMasterId r:id="rId23"/>
  </p:notesMasterIdLst>
  <p:handoutMasterIdLst>
    <p:handoutMasterId r:id="rId24"/>
  </p:handoutMasterIdLst>
  <p:sldIdLst>
    <p:sldId id="256" r:id="rId2"/>
    <p:sldId id="286" r:id="rId3"/>
    <p:sldId id="265" r:id="rId4"/>
    <p:sldId id="283" r:id="rId5"/>
    <p:sldId id="288" r:id="rId6"/>
    <p:sldId id="280" r:id="rId7"/>
    <p:sldId id="284" r:id="rId8"/>
    <p:sldId id="285" r:id="rId9"/>
    <p:sldId id="282" r:id="rId10"/>
    <p:sldId id="287" r:id="rId11"/>
    <p:sldId id="262" r:id="rId12"/>
    <p:sldId id="279" r:id="rId13"/>
    <p:sldId id="520" r:id="rId14"/>
    <p:sldId id="522" r:id="rId15"/>
    <p:sldId id="521" r:id="rId16"/>
    <p:sldId id="411" r:id="rId17"/>
    <p:sldId id="413" r:id="rId18"/>
    <p:sldId id="415" r:id="rId19"/>
    <p:sldId id="523" r:id="rId20"/>
    <p:sldId id="524" r:id="rId21"/>
    <p:sldId id="501" r:id="rId22"/>
  </p:sldIdLst>
  <p:sldSz cx="9144000" cy="5143500" type="screen16x9"/>
  <p:notesSz cx="6735763" cy="9866313"/>
  <p:embeddedFontLst>
    <p:embeddedFont>
      <p:font typeface="Calibri" panose="020F0502020204030204" pitchFamily="34" charset="0"/>
      <p:regular r:id="rId25"/>
      <p:bold r:id="rId26"/>
      <p:italic r:id="rId27"/>
      <p:boldItalic r:id="rId28"/>
    </p:embeddedFont>
    <p:embeddedFont>
      <p:font typeface="Consolas" panose="020B0609020204030204" pitchFamily="49" charset="0"/>
      <p:regular r:id="rId29"/>
      <p:bold r:id="rId30"/>
      <p:italic r:id="rId31"/>
      <p:boldItalic r:id="rId32"/>
    </p:embeddedFont>
    <p:embeddedFont>
      <p:font typeface="HGPｺﾞｼｯｸE" panose="020B0900000000000000" pitchFamily="50" charset="-128"/>
      <p:regular r:id="rId33"/>
    </p:embeddedFont>
    <p:embeddedFont>
      <p:font typeface="Meiryo UI" panose="020B0604030504040204" pitchFamily="50" charset="-128"/>
      <p:regular r:id="rId34"/>
      <p:bold r:id="rId35"/>
      <p:italic r:id="rId36"/>
      <p:boldItalic r:id="rId37"/>
    </p:embeddedFont>
    <p:embeddedFont>
      <p:font typeface="游ゴシック Medium" panose="020B0500000000000000" pitchFamily="50" charset="-128"/>
      <p:regular r:id="rId38"/>
    </p:embeddedFont>
  </p:embeddedFontLst>
  <p:defaultTextStyle>
    <a:defPPr>
      <a:defRPr lang="ja-JP"/>
    </a:defPPr>
    <a:lvl1pPr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1pPr>
    <a:lvl2pPr marL="4572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2pPr>
    <a:lvl3pPr marL="9144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3pPr>
    <a:lvl4pPr marL="13716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4pPr>
    <a:lvl5pPr marL="1828800" algn="l" rtl="0" fontAlgn="base">
      <a:lnSpc>
        <a:spcPct val="90000"/>
      </a:lnSpc>
      <a:spcBef>
        <a:spcPct val="0"/>
      </a:spcBef>
      <a:spcAft>
        <a:spcPct val="0"/>
      </a:spcAft>
      <a:defRPr kumimoji="1" sz="2600" kern="1200">
        <a:solidFill>
          <a:schemeClr val="tx2"/>
        </a:solidFill>
        <a:latin typeface="HGPｺﾞｼｯｸE" pitchFamily="50" charset="-128"/>
        <a:ea typeface="HGPｺﾞｼｯｸE" pitchFamily="50" charset="-128"/>
        <a:cs typeface="+mn-cs"/>
      </a:defRPr>
    </a:lvl5pPr>
    <a:lvl6pPr marL="22860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6pPr>
    <a:lvl7pPr marL="27432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7pPr>
    <a:lvl8pPr marL="32004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8pPr>
    <a:lvl9pPr marL="3657600" algn="l" defTabSz="914400" rtl="0" eaLnBrk="1" latinLnBrk="0" hangingPunct="1">
      <a:defRPr kumimoji="1" sz="2600" kern="1200">
        <a:solidFill>
          <a:schemeClr val="tx2"/>
        </a:solidFill>
        <a:latin typeface="HGPｺﾞｼｯｸE" pitchFamily="50" charset="-128"/>
        <a:ea typeface="HGPｺﾞｼｯｸE" pitchFamily="50" charset="-128"/>
        <a:cs typeface="+mn-cs"/>
      </a:defRPr>
    </a:lvl9pPr>
  </p:defaultTextStyle>
  <p:extLst>
    <p:ext uri="{EFAFB233-063F-42B5-8137-9DF3F51BA10A}">
      <p15:sldGuideLst xmlns:p15="http://schemas.microsoft.com/office/powerpoint/2012/main">
        <p15:guide id="1" orient="horz" pos="1620">
          <p15:clr>
            <a:srgbClr val="A4A3A4"/>
          </p15:clr>
        </p15:guide>
        <p15:guide id="2" pos="2879">
          <p15:clr>
            <a:srgbClr val="A4A3A4"/>
          </p15:clr>
        </p15:guide>
      </p15:sldGuideLst>
    </p:ext>
    <p:ext uri="{2D200454-40CA-4A62-9FC3-DE9A4176ACB9}">
      <p15:notesGuideLst xmlns:p15="http://schemas.microsoft.com/office/powerpoint/2012/main">
        <p15:guide id="1" orient="horz" pos="3107">
          <p15:clr>
            <a:srgbClr val="A4A3A4"/>
          </p15:clr>
        </p15:guide>
        <p15:guide id="2" pos="212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A8C"/>
    <a:srgbClr val="FF0026"/>
    <a:srgbClr val="2D2D2D"/>
    <a:srgbClr val="FF0000"/>
    <a:srgbClr val="FFFFFF"/>
    <a:srgbClr val="1A1A1A"/>
    <a:srgbClr val="3333CC"/>
    <a:srgbClr val="D91B1B"/>
    <a:srgbClr val="C5002A"/>
    <a:srgbClr val="4C4C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5C7A97-932C-433F-9B16-EEB88828BB9A}" v="7" dt="2020-03-02T03:44:52.1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29" autoAdjust="0"/>
    <p:restoredTop sz="86376" autoAdjust="0"/>
  </p:normalViewPr>
  <p:slideViewPr>
    <p:cSldViewPr snapToGrid="0">
      <p:cViewPr varScale="1">
        <p:scale>
          <a:sx n="120" d="100"/>
          <a:sy n="120" d="100"/>
        </p:scale>
        <p:origin x="1632" y="102"/>
      </p:cViewPr>
      <p:guideLst>
        <p:guide orient="horz" pos="1620"/>
        <p:guide pos="2879"/>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9" d="100"/>
          <a:sy n="49" d="100"/>
        </p:scale>
        <p:origin x="2256" y="53"/>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5/10/relationships/revisionInfo" Target="revisionInfo.xml"/></Relationships>
</file>

<file path=ppt/_rels/viewProps.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1026"/>
          <p:cNvSpPr>
            <a:spLocks noGrp="1" noChangeArrowheads="1"/>
          </p:cNvSpPr>
          <p:nvPr>
            <p:ph type="hdr" sz="quarter"/>
          </p:nvPr>
        </p:nvSpPr>
        <p:spPr bwMode="auto">
          <a:xfrm>
            <a:off x="0" y="0"/>
            <a:ext cx="2918193" cy="493628"/>
          </a:xfrm>
          <a:prstGeom prst="rect">
            <a:avLst/>
          </a:prstGeom>
          <a:noFill/>
          <a:ln w="9525">
            <a:noFill/>
            <a:miter lim="800000"/>
            <a:headEnd/>
            <a:tailEnd/>
          </a:ln>
          <a:effectLst/>
        </p:spPr>
        <p:txBody>
          <a:bodyPr vert="horz" wrap="square" lIns="90756" tIns="45379" rIns="90756" bIns="45379"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33795" name="Rectangle 1027"/>
          <p:cNvSpPr>
            <a:spLocks noGrp="1" noChangeArrowheads="1"/>
          </p:cNvSpPr>
          <p:nvPr>
            <p:ph type="dt" sz="quarter" idx="1"/>
          </p:nvPr>
        </p:nvSpPr>
        <p:spPr bwMode="auto">
          <a:xfrm>
            <a:off x="3817571" y="0"/>
            <a:ext cx="2918193" cy="493628"/>
          </a:xfrm>
          <a:prstGeom prst="rect">
            <a:avLst/>
          </a:prstGeom>
          <a:noFill/>
          <a:ln w="9525">
            <a:noFill/>
            <a:miter lim="800000"/>
            <a:headEnd/>
            <a:tailEnd/>
          </a:ln>
          <a:effectLst/>
        </p:spPr>
        <p:txBody>
          <a:bodyPr vert="horz" wrap="square" lIns="90756" tIns="45379" rIns="90756" bIns="45379"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endParaRPr lang="en-US" altLang="ja-JP"/>
          </a:p>
        </p:txBody>
      </p:sp>
      <p:sp>
        <p:nvSpPr>
          <p:cNvPr id="33796" name="Rectangle 1028"/>
          <p:cNvSpPr>
            <a:spLocks noGrp="1" noChangeArrowheads="1"/>
          </p:cNvSpPr>
          <p:nvPr>
            <p:ph type="ftr" sz="quarter" idx="2"/>
          </p:nvPr>
        </p:nvSpPr>
        <p:spPr bwMode="auto">
          <a:xfrm>
            <a:off x="0" y="9372687"/>
            <a:ext cx="2918193" cy="493626"/>
          </a:xfrm>
          <a:prstGeom prst="rect">
            <a:avLst/>
          </a:prstGeom>
          <a:noFill/>
          <a:ln w="9525">
            <a:noFill/>
            <a:miter lim="800000"/>
            <a:headEnd/>
            <a:tailEnd/>
          </a:ln>
          <a:effectLst/>
        </p:spPr>
        <p:txBody>
          <a:bodyPr vert="horz" wrap="square" lIns="90756" tIns="45379" rIns="90756" bIns="45379"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33797" name="Rectangle 1029"/>
          <p:cNvSpPr>
            <a:spLocks noGrp="1" noChangeArrowheads="1"/>
          </p:cNvSpPr>
          <p:nvPr>
            <p:ph type="sldNum" sz="quarter" idx="3"/>
          </p:nvPr>
        </p:nvSpPr>
        <p:spPr bwMode="auto">
          <a:xfrm>
            <a:off x="3817571" y="9372687"/>
            <a:ext cx="2918193" cy="493626"/>
          </a:xfrm>
          <a:prstGeom prst="rect">
            <a:avLst/>
          </a:prstGeom>
          <a:noFill/>
          <a:ln w="9525">
            <a:noFill/>
            <a:miter lim="800000"/>
            <a:headEnd/>
            <a:tailEnd/>
          </a:ln>
          <a:effectLst/>
        </p:spPr>
        <p:txBody>
          <a:bodyPr vert="horz" wrap="square" lIns="90756" tIns="45379" rIns="90756" bIns="45379"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fld id="{97EB0BD7-0D1B-461F-96D2-458D4659D7B9}" type="slidenum">
              <a:rPr lang="en-US" altLang="ja-JP"/>
              <a:pPr/>
              <a:t>‹#›</a:t>
            </a:fld>
            <a:endParaRPr lang="en-US" altLang="ja-JP"/>
          </a:p>
        </p:txBody>
      </p:sp>
    </p:spTree>
    <p:extLst>
      <p:ext uri="{BB962C8B-B14F-4D97-AF65-F5344CB8AC3E}">
        <p14:creationId xmlns:p14="http://schemas.microsoft.com/office/powerpoint/2010/main" val="38672178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1026"/>
          <p:cNvSpPr>
            <a:spLocks noGrp="1" noChangeArrowheads="1"/>
          </p:cNvSpPr>
          <p:nvPr>
            <p:ph type="hdr" sz="quarter"/>
          </p:nvPr>
        </p:nvSpPr>
        <p:spPr bwMode="auto">
          <a:xfrm>
            <a:off x="0" y="0"/>
            <a:ext cx="2918193" cy="493628"/>
          </a:xfrm>
          <a:prstGeom prst="rect">
            <a:avLst/>
          </a:prstGeom>
          <a:noFill/>
          <a:ln w="9525">
            <a:noFill/>
            <a:miter lim="800000"/>
            <a:headEnd/>
            <a:tailEnd/>
          </a:ln>
          <a:effectLst/>
        </p:spPr>
        <p:txBody>
          <a:bodyPr vert="horz" wrap="square" lIns="90756" tIns="45379" rIns="90756" bIns="45379" numCol="1" anchor="t"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25603" name="Rectangle 1027"/>
          <p:cNvSpPr>
            <a:spLocks noGrp="1" noChangeArrowheads="1"/>
          </p:cNvSpPr>
          <p:nvPr>
            <p:ph type="dt" idx="1"/>
          </p:nvPr>
        </p:nvSpPr>
        <p:spPr bwMode="auto">
          <a:xfrm>
            <a:off x="3817571" y="0"/>
            <a:ext cx="2918193" cy="493628"/>
          </a:xfrm>
          <a:prstGeom prst="rect">
            <a:avLst/>
          </a:prstGeom>
          <a:noFill/>
          <a:ln w="9525">
            <a:noFill/>
            <a:miter lim="800000"/>
            <a:headEnd/>
            <a:tailEnd/>
          </a:ln>
          <a:effectLst/>
        </p:spPr>
        <p:txBody>
          <a:bodyPr vert="horz" wrap="square" lIns="90756" tIns="45379" rIns="90756" bIns="45379" numCol="1" anchor="t"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endParaRPr lang="en-US" altLang="ja-JP"/>
          </a:p>
        </p:txBody>
      </p:sp>
      <p:sp>
        <p:nvSpPr>
          <p:cNvPr id="25604" name="Rectangle 1028"/>
          <p:cNvSpPr>
            <a:spLocks noGrp="1" noRot="1" noChangeAspect="1" noChangeArrowheads="1" noTextEdit="1"/>
          </p:cNvSpPr>
          <p:nvPr>
            <p:ph type="sldImg" idx="2"/>
          </p:nvPr>
        </p:nvSpPr>
        <p:spPr bwMode="auto">
          <a:xfrm>
            <a:off x="79375" y="739775"/>
            <a:ext cx="6577013" cy="3700463"/>
          </a:xfrm>
          <a:prstGeom prst="rect">
            <a:avLst/>
          </a:prstGeom>
          <a:noFill/>
          <a:ln w="9525">
            <a:solidFill>
              <a:srgbClr val="000000"/>
            </a:solidFill>
            <a:miter lim="800000"/>
            <a:headEnd/>
            <a:tailEnd/>
          </a:ln>
          <a:effectLst/>
        </p:spPr>
      </p:sp>
      <p:sp>
        <p:nvSpPr>
          <p:cNvPr id="25605" name="Rectangle 1029"/>
          <p:cNvSpPr>
            <a:spLocks noGrp="1" noChangeArrowheads="1"/>
          </p:cNvSpPr>
          <p:nvPr>
            <p:ph type="body" sz="quarter" idx="3"/>
          </p:nvPr>
        </p:nvSpPr>
        <p:spPr bwMode="auto">
          <a:xfrm>
            <a:off x="897785" y="4687122"/>
            <a:ext cx="4940198" cy="4439530"/>
          </a:xfrm>
          <a:prstGeom prst="rect">
            <a:avLst/>
          </a:prstGeom>
          <a:noFill/>
          <a:ln w="9525">
            <a:noFill/>
            <a:miter lim="800000"/>
            <a:headEnd/>
            <a:tailEnd/>
          </a:ln>
          <a:effectLst/>
        </p:spPr>
        <p:txBody>
          <a:bodyPr vert="horz" wrap="square" lIns="90756" tIns="45379" rIns="90756" bIns="45379"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5606" name="Rectangle 1030"/>
          <p:cNvSpPr>
            <a:spLocks noGrp="1" noChangeArrowheads="1"/>
          </p:cNvSpPr>
          <p:nvPr>
            <p:ph type="ftr" sz="quarter" idx="4"/>
          </p:nvPr>
        </p:nvSpPr>
        <p:spPr bwMode="auto">
          <a:xfrm>
            <a:off x="0" y="9372687"/>
            <a:ext cx="2918193" cy="493626"/>
          </a:xfrm>
          <a:prstGeom prst="rect">
            <a:avLst/>
          </a:prstGeom>
          <a:noFill/>
          <a:ln w="9525">
            <a:noFill/>
            <a:miter lim="800000"/>
            <a:headEnd/>
            <a:tailEnd/>
          </a:ln>
          <a:effectLst/>
        </p:spPr>
        <p:txBody>
          <a:bodyPr vert="horz" wrap="square" lIns="90756" tIns="45379" rIns="90756" bIns="45379" numCol="1" anchor="b" anchorCtr="0" compatLnSpc="1">
            <a:prstTxWarp prst="textNoShape">
              <a:avLst/>
            </a:prstTxWarp>
          </a:bodyPr>
          <a:lstStyle>
            <a:lvl1pPr>
              <a:lnSpc>
                <a:spcPct val="100000"/>
              </a:lnSpc>
              <a:defRPr sz="1200">
                <a:solidFill>
                  <a:schemeClr val="tx1"/>
                </a:solidFill>
                <a:latin typeface="Times New Roman" charset="0"/>
                <a:ea typeface="ＭＳ Ｐゴシック" charset="-128"/>
              </a:defRPr>
            </a:lvl1pPr>
          </a:lstStyle>
          <a:p>
            <a:endParaRPr lang="en-US" altLang="ja-JP"/>
          </a:p>
        </p:txBody>
      </p:sp>
      <p:sp>
        <p:nvSpPr>
          <p:cNvPr id="25607" name="Rectangle 1031"/>
          <p:cNvSpPr>
            <a:spLocks noGrp="1" noChangeArrowheads="1"/>
          </p:cNvSpPr>
          <p:nvPr>
            <p:ph type="sldNum" sz="quarter" idx="5"/>
          </p:nvPr>
        </p:nvSpPr>
        <p:spPr bwMode="auto">
          <a:xfrm>
            <a:off x="3817571" y="9372687"/>
            <a:ext cx="2918193" cy="493626"/>
          </a:xfrm>
          <a:prstGeom prst="rect">
            <a:avLst/>
          </a:prstGeom>
          <a:noFill/>
          <a:ln w="9525">
            <a:noFill/>
            <a:miter lim="800000"/>
            <a:headEnd/>
            <a:tailEnd/>
          </a:ln>
          <a:effectLst/>
        </p:spPr>
        <p:txBody>
          <a:bodyPr vert="horz" wrap="square" lIns="90756" tIns="45379" rIns="90756" bIns="45379" numCol="1" anchor="b" anchorCtr="0" compatLnSpc="1">
            <a:prstTxWarp prst="textNoShape">
              <a:avLst/>
            </a:prstTxWarp>
          </a:bodyPr>
          <a:lstStyle>
            <a:lvl1pPr algn="r">
              <a:lnSpc>
                <a:spcPct val="100000"/>
              </a:lnSpc>
              <a:defRPr sz="1200">
                <a:solidFill>
                  <a:schemeClr val="tx1"/>
                </a:solidFill>
                <a:latin typeface="Times New Roman" charset="0"/>
                <a:ea typeface="ＭＳ Ｐゴシック" charset="-128"/>
              </a:defRPr>
            </a:lvl1pPr>
          </a:lstStyle>
          <a:p>
            <a:fld id="{8AF01994-2739-4319-8C13-74EB71056E38}" type="slidenum">
              <a:rPr lang="en-US" altLang="ja-JP"/>
              <a:pPr/>
              <a:t>‹#›</a:t>
            </a:fld>
            <a:endParaRPr lang="en-US" altLang="ja-JP"/>
          </a:p>
        </p:txBody>
      </p:sp>
    </p:spTree>
    <p:extLst>
      <p:ext uri="{BB962C8B-B14F-4D97-AF65-F5344CB8AC3E}">
        <p14:creationId xmlns:p14="http://schemas.microsoft.com/office/powerpoint/2010/main" val="247755053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kumimoji="1" sz="1200" kern="1200">
        <a:solidFill>
          <a:schemeClr val="tx1"/>
        </a:solidFill>
        <a:latin typeface="Times New Roman" charset="0"/>
        <a:ea typeface="ＭＳ Ｐ明朝" charset="-128"/>
        <a:cs typeface="+mn-cs"/>
      </a:defRPr>
    </a:lvl1pPr>
    <a:lvl2pPr marL="457200" algn="l" rtl="0" fontAlgn="base">
      <a:spcBef>
        <a:spcPct val="30000"/>
      </a:spcBef>
      <a:spcAft>
        <a:spcPct val="0"/>
      </a:spcAft>
      <a:defRPr kumimoji="1" sz="1200" kern="1200">
        <a:solidFill>
          <a:schemeClr val="tx1"/>
        </a:solidFill>
        <a:latin typeface="Times New Roman" charset="0"/>
        <a:ea typeface="ＭＳ Ｐ明朝" charset="-128"/>
        <a:cs typeface="+mn-cs"/>
      </a:defRPr>
    </a:lvl2pPr>
    <a:lvl3pPr marL="914400" algn="l" rtl="0" fontAlgn="base">
      <a:spcBef>
        <a:spcPct val="30000"/>
      </a:spcBef>
      <a:spcAft>
        <a:spcPct val="0"/>
      </a:spcAft>
      <a:defRPr kumimoji="1" sz="1200" kern="1200">
        <a:solidFill>
          <a:schemeClr val="tx1"/>
        </a:solidFill>
        <a:latin typeface="Times New Roman" charset="0"/>
        <a:ea typeface="ＭＳ Ｐ明朝" charset="-128"/>
        <a:cs typeface="+mn-cs"/>
      </a:defRPr>
    </a:lvl3pPr>
    <a:lvl4pPr marL="1371600" algn="l" rtl="0" fontAlgn="base">
      <a:spcBef>
        <a:spcPct val="30000"/>
      </a:spcBef>
      <a:spcAft>
        <a:spcPct val="0"/>
      </a:spcAft>
      <a:defRPr kumimoji="1" sz="1200" kern="1200">
        <a:solidFill>
          <a:schemeClr val="tx1"/>
        </a:solidFill>
        <a:latin typeface="Times New Roman" charset="0"/>
        <a:ea typeface="ＭＳ Ｐ明朝" charset="-128"/>
        <a:cs typeface="+mn-cs"/>
      </a:defRPr>
    </a:lvl4pPr>
    <a:lvl5pPr marL="1828800" algn="l" rtl="0" fontAlgn="base">
      <a:spcBef>
        <a:spcPct val="30000"/>
      </a:spcBef>
      <a:spcAft>
        <a:spcPct val="0"/>
      </a:spcAft>
      <a:defRPr kumimoji="1" sz="1200" kern="1200">
        <a:solidFill>
          <a:schemeClr val="tx1"/>
        </a:solidFill>
        <a:latin typeface="Times New Roman" charset="0"/>
        <a:ea typeface="ＭＳ Ｐ明朝"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0</a:t>
            </a:fld>
            <a:endParaRPr lang="en-US" altLang="ja-JP"/>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AF01994-2739-4319-8C13-74EB71056E38}" type="slidenum">
              <a:rPr lang="en-US" altLang="ja-JP" smtClean="0"/>
              <a:pPr/>
              <a:t>18</a:t>
            </a:fld>
            <a:endParaRPr lang="en-US" altLang="ja-JP" dirty="0"/>
          </a:p>
        </p:txBody>
      </p:sp>
    </p:spTree>
    <p:extLst>
      <p:ext uri="{BB962C8B-B14F-4D97-AF65-F5344CB8AC3E}">
        <p14:creationId xmlns:p14="http://schemas.microsoft.com/office/powerpoint/2010/main" val="4199215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79375" y="739775"/>
            <a:ext cx="6577013" cy="3700463"/>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8AF01994-2739-4319-8C13-74EB71056E38}" type="slidenum">
              <a:rPr lang="en-US" altLang="ja-JP" smtClean="0"/>
              <a:pPr/>
              <a:t>2</a:t>
            </a:fld>
            <a:endParaRPr lang="en-US" altLang="ja-JP"/>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8AF01994-2739-4319-8C13-74EB71056E38}" type="slidenum">
              <a:rPr lang="en-US" altLang="ja-JP" smtClean="0"/>
              <a:pPr/>
              <a:t>3</a:t>
            </a:fld>
            <a:endParaRPr lang="en-US" altLang="ja-JP"/>
          </a:p>
        </p:txBody>
      </p:sp>
    </p:spTree>
    <p:extLst>
      <p:ext uri="{BB962C8B-B14F-4D97-AF65-F5344CB8AC3E}">
        <p14:creationId xmlns:p14="http://schemas.microsoft.com/office/powerpoint/2010/main" val="2609333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8AF01994-2739-4319-8C13-74EB71056E38}" type="slidenum">
              <a:rPr lang="en-US" altLang="ja-JP" smtClean="0"/>
              <a:pPr/>
              <a:t>4</a:t>
            </a:fld>
            <a:endParaRPr lang="en-US" altLang="ja-JP"/>
          </a:p>
        </p:txBody>
      </p:sp>
    </p:spTree>
    <p:extLst>
      <p:ext uri="{BB962C8B-B14F-4D97-AF65-F5344CB8AC3E}">
        <p14:creationId xmlns:p14="http://schemas.microsoft.com/office/powerpoint/2010/main" val="220193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87BA4A2-2BD8-46F6-B2E5-DDAA6B853E48}" type="slidenum">
              <a:rPr lang="en-US" altLang="ja-JP"/>
              <a:pPr/>
              <a:t>11</a:t>
            </a:fld>
            <a:endParaRPr lang="en-US" altLang="ja-JP"/>
          </a:p>
        </p:txBody>
      </p:sp>
      <p:sp>
        <p:nvSpPr>
          <p:cNvPr id="54274" name="Rectangle 2"/>
          <p:cNvSpPr>
            <a:spLocks noGrp="1" noRot="1" noChangeAspect="1" noChangeArrowheads="1" noTextEdit="1"/>
          </p:cNvSpPr>
          <p:nvPr>
            <p:ph type="sldImg"/>
          </p:nvPr>
        </p:nvSpPr>
        <p:spPr>
          <a:xfrm>
            <a:off x="77788" y="739775"/>
            <a:ext cx="6577012" cy="3700463"/>
          </a:xfrm>
          <a:ln/>
        </p:spPr>
      </p:sp>
      <p:sp>
        <p:nvSpPr>
          <p:cNvPr id="54275" name="Rectangle 3"/>
          <p:cNvSpPr>
            <a:spLocks noGrp="1" noChangeArrowheads="1"/>
          </p:cNvSpPr>
          <p:nvPr>
            <p:ph type="body" idx="1"/>
          </p:nvPr>
        </p:nvSpPr>
        <p:spPr/>
        <p:txBody>
          <a:bodyPr/>
          <a:lstStyle/>
          <a:p>
            <a:endParaRPr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F01994-2739-4319-8C13-74EB71056E38}" type="slidenum">
              <a:rPr lang="en-US" altLang="ja-JP" smtClean="0"/>
              <a:pPr/>
              <a:t>14</a:t>
            </a:fld>
            <a:endParaRPr lang="en-US" altLang="ja-JP"/>
          </a:p>
        </p:txBody>
      </p:sp>
    </p:spTree>
    <p:extLst>
      <p:ext uri="{BB962C8B-B14F-4D97-AF65-F5344CB8AC3E}">
        <p14:creationId xmlns:p14="http://schemas.microsoft.com/office/powerpoint/2010/main" val="24329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AF01994-2739-4319-8C13-74EB71056E38}" type="slidenum">
              <a:rPr lang="en-US" altLang="ja-JP" smtClean="0"/>
              <a:pPr/>
              <a:t>15</a:t>
            </a:fld>
            <a:endParaRPr lang="en-US" altLang="ja-JP" dirty="0"/>
          </a:p>
        </p:txBody>
      </p:sp>
    </p:spTree>
    <p:extLst>
      <p:ext uri="{BB962C8B-B14F-4D97-AF65-F5344CB8AC3E}">
        <p14:creationId xmlns:p14="http://schemas.microsoft.com/office/powerpoint/2010/main" val="193229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8AF01994-2739-4319-8C13-74EB71056E38}" type="slidenum">
              <a:rPr lang="en-US" altLang="ja-JP" smtClean="0"/>
              <a:pPr/>
              <a:t>16</a:t>
            </a:fld>
            <a:endParaRPr lang="en-US" altLang="ja-JP" dirty="0"/>
          </a:p>
        </p:txBody>
      </p:sp>
    </p:spTree>
    <p:extLst>
      <p:ext uri="{BB962C8B-B14F-4D97-AF65-F5344CB8AC3E}">
        <p14:creationId xmlns:p14="http://schemas.microsoft.com/office/powerpoint/2010/main" val="945428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8AF01994-2739-4319-8C13-74EB71056E38}" type="slidenum">
              <a:rPr lang="en-US" altLang="ja-JP" smtClean="0"/>
              <a:pPr/>
              <a:t>17</a:t>
            </a:fld>
            <a:endParaRPr lang="en-US" altLang="ja-JP" dirty="0"/>
          </a:p>
        </p:txBody>
      </p:sp>
    </p:spTree>
    <p:extLst>
      <p:ext uri="{BB962C8B-B14F-4D97-AF65-F5344CB8AC3E}">
        <p14:creationId xmlns:p14="http://schemas.microsoft.com/office/powerpoint/2010/main" val="41630656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タイトルのみ">
    <p:spTree>
      <p:nvGrpSpPr>
        <p:cNvPr id="1" name=""/>
        <p:cNvGrpSpPr/>
        <p:nvPr/>
      </p:nvGrpSpPr>
      <p:grpSpPr>
        <a:xfrm>
          <a:off x="0" y="0"/>
          <a:ext cx="0" cy="0"/>
          <a:chOff x="0" y="0"/>
          <a:chExt cx="0" cy="0"/>
        </a:xfrm>
      </p:grpSpPr>
      <p:grpSp>
        <p:nvGrpSpPr>
          <p:cNvPr id="35" name="グループ化 34"/>
          <p:cNvGrpSpPr/>
          <p:nvPr userDrawn="1"/>
        </p:nvGrpSpPr>
        <p:grpSpPr bwMode="gray">
          <a:xfrm>
            <a:off x="324487" y="2057426"/>
            <a:ext cx="8495663" cy="97488"/>
            <a:chOff x="324487" y="2057426"/>
            <a:chExt cx="8495663" cy="97488"/>
          </a:xfrm>
        </p:grpSpPr>
        <p:sp>
          <p:nvSpPr>
            <p:cNvPr id="36" name="正方形/長方形 11"/>
            <p:cNvSpPr>
              <a:spLocks noChangeArrowheads="1"/>
            </p:cNvSpPr>
            <p:nvPr/>
          </p:nvSpPr>
          <p:spPr bwMode="gray">
            <a:xfrm>
              <a:off x="324489" y="2057426"/>
              <a:ext cx="8495661" cy="97488"/>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37" name="グループ化 16"/>
            <p:cNvGrpSpPr/>
            <p:nvPr/>
          </p:nvGrpSpPr>
          <p:grpSpPr bwMode="gray">
            <a:xfrm>
              <a:off x="324487" y="2057426"/>
              <a:ext cx="1938812" cy="97488"/>
              <a:chOff x="312738" y="2747963"/>
              <a:chExt cx="1970087" cy="109537"/>
            </a:xfrm>
          </p:grpSpPr>
          <p:sp>
            <p:nvSpPr>
              <p:cNvPr id="38" name="正方形/長方形 37"/>
              <p:cNvSpPr/>
              <p:nvPr/>
            </p:nvSpPr>
            <p:spPr bwMode="gray">
              <a:xfrm>
                <a:off x="312738" y="2747963"/>
                <a:ext cx="1970087" cy="109537"/>
              </a:xfrm>
              <a:prstGeom prst="rect">
                <a:avLst/>
              </a:prstGeom>
              <a:solidFill>
                <a:srgbClr val="FF0026"/>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39" name="正方形/長方形 38"/>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grpSp>
      <p:sp>
        <p:nvSpPr>
          <p:cNvPr id="42" name="スライド番号プレースホルダ 2"/>
          <p:cNvSpPr>
            <a:spLocks noGrp="1"/>
          </p:cNvSpPr>
          <p:nvPr userDrawn="1">
            <p:ph type="sldNum" sz="quarter" idx="10"/>
          </p:nvPr>
        </p:nvSpPr>
        <p:spPr bwMode="gray">
          <a:xfrm>
            <a:off x="8560360" y="4916262"/>
            <a:ext cx="488950" cy="228600"/>
          </a:xfrm>
          <a:prstGeom prst="rect">
            <a:avLst/>
          </a:prstGeom>
        </p:spPr>
        <p:txBody>
          <a:bodyPr/>
          <a:lstStyle>
            <a:lvl1pPr algn="r">
              <a:defRPr sz="1100" smtClean="0">
                <a:solidFill>
                  <a:schemeClr val="tx1"/>
                </a:solidFill>
                <a:latin typeface="+mn-lt"/>
                <a:cs typeface="Arial" pitchFamily="34" charset="0"/>
              </a:defRPr>
            </a:lvl1pPr>
          </a:lstStyle>
          <a:p>
            <a:pPr>
              <a:defRPr/>
            </a:pPr>
            <a:fld id="{790173A9-6621-4FFE-BC07-AC198BDD4C9A}" type="slidenum">
              <a:rPr lang="en-US" altLang="ja-JP" smtClean="0"/>
              <a:pPr>
                <a:defRPr/>
              </a:pPr>
              <a:t>‹#›</a:t>
            </a:fld>
            <a:endParaRPr lang="en-US" altLang="ja-JP"/>
          </a:p>
        </p:txBody>
      </p:sp>
      <p:sp>
        <p:nvSpPr>
          <p:cNvPr id="43" name="タイトル 1"/>
          <p:cNvSpPr>
            <a:spLocks noGrp="1"/>
          </p:cNvSpPr>
          <p:nvPr userDrawn="1">
            <p:ph type="title"/>
          </p:nvPr>
        </p:nvSpPr>
        <p:spPr bwMode="gray">
          <a:xfrm>
            <a:off x="2138611" y="2335279"/>
            <a:ext cx="3550972" cy="461665"/>
          </a:xfrm>
          <a:prstGeom prst="rect">
            <a:avLst/>
          </a:prstGeom>
        </p:spPr>
        <p:txBody>
          <a:bodyPr wrap="none">
            <a:spAutoFit/>
          </a:bodyPr>
          <a:lstStyle>
            <a:lvl1pPr>
              <a:lnSpc>
                <a:spcPct val="100000"/>
              </a:lnSpc>
              <a:defRPr sz="2400" b="1">
                <a:solidFill>
                  <a:schemeClr val="tx1"/>
                </a:solidFill>
                <a:latin typeface="+mj-ea"/>
                <a:ea typeface="+mj-ea"/>
              </a:defRPr>
            </a:lvl1pPr>
          </a:lstStyle>
          <a:p>
            <a:r>
              <a:rPr lang="ja-JP" altLang="en-US"/>
              <a:t>マスター タイトルの書式設定</a:t>
            </a:r>
            <a:endParaRPr lang="ja-JP" altLang="en-US" dirty="0"/>
          </a:p>
        </p:txBody>
      </p:sp>
      <p:sp>
        <p:nvSpPr>
          <p:cNvPr id="49" name="テキスト プレースホルダ 48"/>
          <p:cNvSpPr>
            <a:spLocks noGrp="1"/>
          </p:cNvSpPr>
          <p:nvPr userDrawn="1">
            <p:ph type="body" sz="quarter" idx="11"/>
          </p:nvPr>
        </p:nvSpPr>
        <p:spPr bwMode="gray">
          <a:xfrm>
            <a:off x="2138610" y="2742133"/>
            <a:ext cx="2690160" cy="369332"/>
          </a:xfrm>
          <a:prstGeom prst="rect">
            <a:avLst/>
          </a:prstGeom>
        </p:spPr>
        <p:txBody>
          <a:bodyPr wrap="none">
            <a:spAutoFit/>
          </a:bodyPr>
          <a:lstStyle>
            <a:lvl1pPr>
              <a:buNone/>
              <a:defRPr sz="1800" b="1">
                <a:latin typeface="+mn-ea"/>
                <a:ea typeface="+mn-ea"/>
              </a:defRPr>
            </a:lvl1pPr>
          </a:lstStyle>
          <a:p>
            <a:pPr lvl="0"/>
            <a:r>
              <a:rPr kumimoji="1" lang="ja-JP" altLang="en-US"/>
              <a:t>マスター テキストの書式設定</a:t>
            </a:r>
          </a:p>
        </p:txBody>
      </p:sp>
      <p:sp>
        <p:nvSpPr>
          <p:cNvPr id="44" name="Text Box 13"/>
          <p:cNvSpPr txBox="1">
            <a:spLocks noChangeArrowheads="1"/>
          </p:cNvSpPr>
          <p:nvPr userDrawn="1"/>
        </p:nvSpPr>
        <p:spPr bwMode="gray">
          <a:xfrm>
            <a:off x="7046545" y="4949429"/>
            <a:ext cx="1646606" cy="189283"/>
          </a:xfrm>
          <a:prstGeom prst="rect">
            <a:avLst/>
          </a:prstGeom>
          <a:noFill/>
          <a:ln w="25400">
            <a:noFill/>
            <a:miter lim="800000"/>
            <a:headEnd/>
            <a:tailEnd/>
          </a:ln>
        </p:spPr>
        <p:txBody>
          <a:bodyPr wrap="none">
            <a:spAutoFit/>
          </a:bodyPr>
          <a:lstStyle/>
          <a:p>
            <a:pPr algn="r">
              <a:spcBef>
                <a:spcPct val="50000"/>
              </a:spcBef>
              <a:defRPr/>
            </a:pPr>
            <a:r>
              <a:rPr kumimoji="0" lang="en-US" altLang="ja-JP" sz="700" dirty="0">
                <a:solidFill>
                  <a:schemeClr val="tx1"/>
                </a:solidFill>
                <a:latin typeface="+mn-lt"/>
                <a:ea typeface="ＭＳ Ｐゴシック" pitchFamily="50" charset="-128"/>
              </a:rPr>
              <a:t>© Hitachi, Ltd. 2020. All rights reserved.</a:t>
            </a:r>
          </a:p>
        </p:txBody>
      </p:sp>
      <p:pic>
        <p:nvPicPr>
          <p:cNvPr id="41" name="図 40" descr="ea60_010_030_dwin.w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50655" y="402724"/>
            <a:ext cx="1769495" cy="5076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タイトルのみ">
    <p:spTree>
      <p:nvGrpSpPr>
        <p:cNvPr id="1" name=""/>
        <p:cNvGrpSpPr/>
        <p:nvPr/>
      </p:nvGrpSpPr>
      <p:grpSpPr>
        <a:xfrm>
          <a:off x="0" y="0"/>
          <a:ext cx="0" cy="0"/>
          <a:chOff x="0" y="0"/>
          <a:chExt cx="0" cy="0"/>
        </a:xfrm>
      </p:grpSpPr>
      <p:sp>
        <p:nvSpPr>
          <p:cNvPr id="54" name="スライド番号プレースホルダ 2"/>
          <p:cNvSpPr>
            <a:spLocks noGrp="1"/>
          </p:cNvSpPr>
          <p:nvPr>
            <p:ph type="sldNum" sz="quarter" idx="10"/>
          </p:nvPr>
        </p:nvSpPr>
        <p:spPr bwMode="gray">
          <a:xfrm>
            <a:off x="8560360" y="4916262"/>
            <a:ext cx="488950" cy="228600"/>
          </a:xfrm>
          <a:prstGeom prst="rect">
            <a:avLst/>
          </a:prstGeom>
        </p:spPr>
        <p:txBody>
          <a:bodyPr/>
          <a:lstStyle>
            <a:lvl1pPr algn="r">
              <a:defRPr sz="1100" smtClean="0">
                <a:solidFill>
                  <a:schemeClr val="tx1"/>
                </a:solidFill>
                <a:latin typeface="+mn-lt"/>
                <a:cs typeface="Arial" pitchFamily="34" charset="0"/>
              </a:defRPr>
            </a:lvl1pPr>
          </a:lstStyle>
          <a:p>
            <a:pPr>
              <a:defRPr/>
            </a:pPr>
            <a:fld id="{790173A9-6621-4FFE-BC07-AC198BDD4C9A}" type="slidenum">
              <a:rPr lang="en-US" altLang="ja-JP" smtClean="0"/>
              <a:pPr>
                <a:defRPr/>
              </a:pPr>
              <a:t>‹#›</a:t>
            </a:fld>
            <a:endParaRPr lang="en-US" altLang="ja-JP"/>
          </a:p>
        </p:txBody>
      </p:sp>
      <p:sp>
        <p:nvSpPr>
          <p:cNvPr id="38" name="Text Box 13"/>
          <p:cNvSpPr txBox="1">
            <a:spLocks noChangeArrowheads="1"/>
          </p:cNvSpPr>
          <p:nvPr userDrawn="1"/>
        </p:nvSpPr>
        <p:spPr bwMode="gray">
          <a:xfrm>
            <a:off x="7046546" y="4949429"/>
            <a:ext cx="1646605" cy="189283"/>
          </a:xfrm>
          <a:prstGeom prst="rect">
            <a:avLst/>
          </a:prstGeom>
          <a:noFill/>
          <a:ln w="25400">
            <a:noFill/>
            <a:miter lim="800000"/>
            <a:headEnd/>
            <a:tailEnd/>
          </a:ln>
        </p:spPr>
        <p:txBody>
          <a:bodyPr wrap="none">
            <a:spAutoFit/>
          </a:bodyPr>
          <a:lstStyle/>
          <a:p>
            <a:pPr algn="r">
              <a:spcBef>
                <a:spcPct val="50000"/>
              </a:spcBef>
              <a:defRPr/>
            </a:pPr>
            <a:r>
              <a:rPr kumimoji="0" lang="en-US" altLang="ja-JP" sz="700" dirty="0">
                <a:solidFill>
                  <a:schemeClr val="tx1"/>
                </a:solidFill>
                <a:latin typeface="+mn-lt"/>
                <a:ea typeface="ＭＳ Ｐゴシック" pitchFamily="50" charset="-128"/>
              </a:rPr>
              <a:t>© Hitachi, Ltd. 2020. All rights reserved.</a:t>
            </a:r>
          </a:p>
        </p:txBody>
      </p:sp>
      <p:grpSp>
        <p:nvGrpSpPr>
          <p:cNvPr id="39" name="グループ化 38"/>
          <p:cNvGrpSpPr/>
          <p:nvPr userDrawn="1"/>
        </p:nvGrpSpPr>
        <p:grpSpPr bwMode="gray">
          <a:xfrm>
            <a:off x="324487" y="2057426"/>
            <a:ext cx="8495663" cy="97488"/>
            <a:chOff x="324487" y="2057426"/>
            <a:chExt cx="8495663" cy="97488"/>
          </a:xfrm>
        </p:grpSpPr>
        <p:sp>
          <p:nvSpPr>
            <p:cNvPr id="40" name="正方形/長方形 11"/>
            <p:cNvSpPr>
              <a:spLocks noChangeArrowheads="1"/>
            </p:cNvSpPr>
            <p:nvPr/>
          </p:nvSpPr>
          <p:spPr bwMode="gray">
            <a:xfrm>
              <a:off x="324489" y="2057426"/>
              <a:ext cx="8495661" cy="97488"/>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41" name="グループ化 16"/>
            <p:cNvGrpSpPr/>
            <p:nvPr/>
          </p:nvGrpSpPr>
          <p:grpSpPr bwMode="gray">
            <a:xfrm>
              <a:off x="324487" y="2057426"/>
              <a:ext cx="1938812" cy="97488"/>
              <a:chOff x="312738" y="2747963"/>
              <a:chExt cx="1970087" cy="109537"/>
            </a:xfrm>
          </p:grpSpPr>
          <p:sp>
            <p:nvSpPr>
              <p:cNvPr id="42" name="正方形/長方形 41"/>
              <p:cNvSpPr/>
              <p:nvPr/>
            </p:nvSpPr>
            <p:spPr bwMode="gray">
              <a:xfrm>
                <a:off x="312738" y="2747963"/>
                <a:ext cx="1970087" cy="109537"/>
              </a:xfrm>
              <a:prstGeom prst="rect">
                <a:avLst/>
              </a:prstGeom>
              <a:solidFill>
                <a:srgbClr val="FF0026"/>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43" name="正方形/長方形 42"/>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grpSp>
      <p:pic>
        <p:nvPicPr>
          <p:cNvPr id="44" name="図 43" descr="ea60_010_030_dwin.w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50655" y="402724"/>
            <a:ext cx="1769495" cy="5076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2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bwMode="gray">
          <a:xfrm>
            <a:off x="566739" y="2365096"/>
            <a:ext cx="3267241" cy="397032"/>
          </a:xfrm>
          <a:prstGeom prst="rect">
            <a:avLst/>
          </a:prstGeom>
        </p:spPr>
        <p:txBody>
          <a:bodyPr wrap="none">
            <a:spAutoFit/>
          </a:bodyPr>
          <a:lstStyle>
            <a:lvl1pPr>
              <a:defRPr sz="2200" b="1">
                <a:solidFill>
                  <a:schemeClr val="tx1"/>
                </a:solidFill>
                <a:latin typeface="+mj-ea"/>
                <a:ea typeface="+mj-ea"/>
              </a:defRPr>
            </a:lvl1pPr>
          </a:lstStyle>
          <a:p>
            <a:r>
              <a:rPr lang="ja-JP" altLang="en-US"/>
              <a:t>マスター タイトルの書式設定</a:t>
            </a:r>
            <a:endParaRPr lang="ja-JP" altLang="en-US" dirty="0"/>
          </a:p>
        </p:txBody>
      </p:sp>
      <p:sp>
        <p:nvSpPr>
          <p:cNvPr id="54" name="スライド番号プレースホルダ 2"/>
          <p:cNvSpPr txBox="1">
            <a:spLocks/>
          </p:cNvSpPr>
          <p:nvPr userDrawn="1"/>
        </p:nvSpPr>
        <p:spPr bwMode="gray">
          <a:xfrm>
            <a:off x="8560360" y="4916262"/>
            <a:ext cx="488950" cy="228600"/>
          </a:xfrm>
          <a:prstGeom prst="rect">
            <a:avLst/>
          </a:prstGeom>
        </p:spPr>
        <p:txBody>
          <a:bodyPr/>
          <a:lstStyle>
            <a:lvl1pPr algn="r">
              <a:defRPr sz="1100" smtClean="0">
                <a:latin typeface="Arial" pitchFamily="34" charset="0"/>
                <a:cs typeface="Arial" pitchFamily="34" charset="0"/>
              </a:defRPr>
            </a:lvl1pPr>
          </a:lstStyle>
          <a:p>
            <a:pPr marL="0" marR="0" lvl="0" indent="0" algn="r" defTabSz="914400" rtl="0" eaLnBrk="1" fontAlgn="base" latinLnBrk="0" hangingPunct="1">
              <a:lnSpc>
                <a:spcPct val="90000"/>
              </a:lnSpc>
              <a:spcBef>
                <a:spcPct val="0"/>
              </a:spcBef>
              <a:spcAft>
                <a:spcPct val="0"/>
              </a:spcAft>
              <a:buClrTx/>
              <a:buSzTx/>
              <a:buFontTx/>
              <a:buNone/>
              <a:tabLst/>
              <a:defRPr/>
            </a:pPr>
            <a:fld id="{790173A9-6621-4FFE-BC07-AC198BDD4C9A}" type="slidenum">
              <a:rPr kumimoji="1" lang="en-US" altLang="ja-JP" sz="1100" b="0" i="0" u="none" strike="noStrike" kern="1200" cap="none" spc="0" normalizeH="0" baseline="0" noProof="0" smtClean="0">
                <a:ln>
                  <a:noFill/>
                </a:ln>
                <a:solidFill>
                  <a:schemeClr val="tx1"/>
                </a:solidFill>
                <a:effectLst/>
                <a:uLnTx/>
                <a:uFillTx/>
                <a:latin typeface="+mn-lt"/>
                <a:ea typeface="HGPｺﾞｼｯｸE" pitchFamily="50" charset="-128"/>
                <a:cs typeface="Arial" pitchFamily="34" charset="0"/>
              </a:rPr>
              <a:pPr marL="0" marR="0" lvl="0" indent="0" algn="r" defTabSz="914400" rtl="0" eaLnBrk="1" fontAlgn="base" latinLnBrk="0" hangingPunct="1">
                <a:lnSpc>
                  <a:spcPct val="90000"/>
                </a:lnSpc>
                <a:spcBef>
                  <a:spcPct val="0"/>
                </a:spcBef>
                <a:spcAft>
                  <a:spcPct val="0"/>
                </a:spcAft>
                <a:buClrTx/>
                <a:buSzTx/>
                <a:buFontTx/>
                <a:buNone/>
                <a:tabLst/>
                <a:defRPr/>
              </a:pPr>
              <a:t>‹#›</a:t>
            </a:fld>
            <a:endParaRPr kumimoji="1" lang="en-US" altLang="ja-JP" sz="1100" b="0" i="0" u="none" strike="noStrike" kern="1200" cap="none" spc="0" normalizeH="0" baseline="0" noProof="0">
              <a:ln>
                <a:noFill/>
              </a:ln>
              <a:solidFill>
                <a:schemeClr val="tx1"/>
              </a:solidFill>
              <a:effectLst/>
              <a:uLnTx/>
              <a:uFillTx/>
              <a:latin typeface="+mn-lt"/>
              <a:ea typeface="HGPｺﾞｼｯｸE" pitchFamily="50" charset="-128"/>
              <a:cs typeface="Arial" pitchFamily="34" charset="0"/>
            </a:endParaRPr>
          </a:p>
        </p:txBody>
      </p:sp>
      <p:sp>
        <p:nvSpPr>
          <p:cNvPr id="39" name="Text Box 13"/>
          <p:cNvSpPr txBox="1">
            <a:spLocks noChangeArrowheads="1"/>
          </p:cNvSpPr>
          <p:nvPr userDrawn="1"/>
        </p:nvSpPr>
        <p:spPr bwMode="gray">
          <a:xfrm>
            <a:off x="7046546" y="4949429"/>
            <a:ext cx="1646605" cy="189283"/>
          </a:xfrm>
          <a:prstGeom prst="rect">
            <a:avLst/>
          </a:prstGeom>
          <a:noFill/>
          <a:ln w="25400">
            <a:noFill/>
            <a:miter lim="800000"/>
            <a:headEnd/>
            <a:tailEnd/>
          </a:ln>
        </p:spPr>
        <p:txBody>
          <a:bodyPr wrap="none">
            <a:spAutoFit/>
          </a:bodyPr>
          <a:lstStyle/>
          <a:p>
            <a:pPr algn="r">
              <a:spcBef>
                <a:spcPct val="50000"/>
              </a:spcBef>
              <a:defRPr/>
            </a:pPr>
            <a:r>
              <a:rPr kumimoji="0" lang="en-US" altLang="ja-JP" sz="700" dirty="0">
                <a:solidFill>
                  <a:schemeClr val="tx1"/>
                </a:solidFill>
                <a:latin typeface="+mn-lt"/>
                <a:ea typeface="ＭＳ Ｐゴシック" pitchFamily="50" charset="-128"/>
              </a:rPr>
              <a:t>© Hitachi, Ltd. 2020. All rights reserved.</a:t>
            </a:r>
          </a:p>
        </p:txBody>
      </p:sp>
      <p:grpSp>
        <p:nvGrpSpPr>
          <p:cNvPr id="40" name="グループ化 39"/>
          <p:cNvGrpSpPr/>
          <p:nvPr userDrawn="1"/>
        </p:nvGrpSpPr>
        <p:grpSpPr bwMode="gray">
          <a:xfrm>
            <a:off x="324487" y="2057426"/>
            <a:ext cx="8495663" cy="97488"/>
            <a:chOff x="324487" y="2057426"/>
            <a:chExt cx="8495663" cy="97488"/>
          </a:xfrm>
        </p:grpSpPr>
        <p:sp>
          <p:nvSpPr>
            <p:cNvPr id="41" name="正方形/長方形 11"/>
            <p:cNvSpPr>
              <a:spLocks noChangeArrowheads="1"/>
            </p:cNvSpPr>
            <p:nvPr/>
          </p:nvSpPr>
          <p:spPr bwMode="gray">
            <a:xfrm>
              <a:off x="324489" y="2057426"/>
              <a:ext cx="8495661" cy="97488"/>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42" name="グループ化 16"/>
            <p:cNvGrpSpPr/>
            <p:nvPr/>
          </p:nvGrpSpPr>
          <p:grpSpPr bwMode="gray">
            <a:xfrm>
              <a:off x="324487" y="2057426"/>
              <a:ext cx="1938812" cy="97488"/>
              <a:chOff x="312738" y="2747963"/>
              <a:chExt cx="1970087" cy="109537"/>
            </a:xfrm>
          </p:grpSpPr>
          <p:sp>
            <p:nvSpPr>
              <p:cNvPr id="43" name="正方形/長方形 42"/>
              <p:cNvSpPr/>
              <p:nvPr/>
            </p:nvSpPr>
            <p:spPr bwMode="gray">
              <a:xfrm>
                <a:off x="312738" y="2747963"/>
                <a:ext cx="1970087" cy="109537"/>
              </a:xfrm>
              <a:prstGeom prst="rect">
                <a:avLst/>
              </a:prstGeom>
              <a:solidFill>
                <a:srgbClr val="FF0026"/>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44" name="正方形/長方形 43"/>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grpSp>
      <p:pic>
        <p:nvPicPr>
          <p:cNvPr id="45" name="図 44" descr="ea60_010_030_dwin.w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50655" y="402724"/>
            <a:ext cx="1769495" cy="5076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userDrawn="1">
            <p:ph type="title"/>
          </p:nvPr>
        </p:nvSpPr>
        <p:spPr bwMode="gray">
          <a:xfrm>
            <a:off x="113192" y="134612"/>
            <a:ext cx="2988319" cy="369332"/>
          </a:xfrm>
          <a:prstGeom prst="rect">
            <a:avLst/>
          </a:prstGeom>
        </p:spPr>
        <p:txBody>
          <a:bodyPr wrap="none">
            <a:spAutoFit/>
          </a:bodyPr>
          <a:lstStyle>
            <a:lvl1pPr>
              <a:defRPr sz="2000" b="1">
                <a:solidFill>
                  <a:schemeClr val="tx1"/>
                </a:solidFill>
                <a:latin typeface="+mj-ea"/>
                <a:ea typeface="+mj-ea"/>
              </a:defRPr>
            </a:lvl1pPr>
          </a:lstStyle>
          <a:p>
            <a:r>
              <a:rPr lang="ja-JP" altLang="en-US"/>
              <a:t>マスター タイトルの書式設定</a:t>
            </a:r>
            <a:endParaRPr lang="ja-JP" altLang="en-US" dirty="0"/>
          </a:p>
        </p:txBody>
      </p:sp>
      <p:sp>
        <p:nvSpPr>
          <p:cNvPr id="36" name="スライド番号プレースホルダ 2"/>
          <p:cNvSpPr txBox="1">
            <a:spLocks/>
          </p:cNvSpPr>
          <p:nvPr userDrawn="1"/>
        </p:nvSpPr>
        <p:spPr bwMode="gray">
          <a:xfrm>
            <a:off x="8560360" y="4916262"/>
            <a:ext cx="488950" cy="228600"/>
          </a:xfrm>
          <a:prstGeom prst="rect">
            <a:avLst/>
          </a:prstGeom>
        </p:spPr>
        <p:txBody>
          <a:bodyPr/>
          <a:lstStyle>
            <a:lvl1pPr algn="r">
              <a:defRPr sz="1100" smtClean="0">
                <a:latin typeface="Arial" pitchFamily="34" charset="0"/>
                <a:cs typeface="Arial" pitchFamily="34" charset="0"/>
              </a:defRPr>
            </a:lvl1pPr>
          </a:lstStyle>
          <a:p>
            <a:pPr marL="0" marR="0" lvl="0" indent="0" algn="r" defTabSz="914400" rtl="0" eaLnBrk="1" fontAlgn="base" latinLnBrk="0" hangingPunct="1">
              <a:lnSpc>
                <a:spcPct val="90000"/>
              </a:lnSpc>
              <a:spcBef>
                <a:spcPct val="0"/>
              </a:spcBef>
              <a:spcAft>
                <a:spcPct val="0"/>
              </a:spcAft>
              <a:buClrTx/>
              <a:buSzTx/>
              <a:buFontTx/>
              <a:buNone/>
              <a:tabLst/>
              <a:defRPr/>
            </a:pPr>
            <a:fld id="{790173A9-6621-4FFE-BC07-AC198BDD4C9A}" type="slidenum">
              <a:rPr kumimoji="1" lang="en-US" altLang="ja-JP" sz="1100" b="0" i="0" u="none" strike="noStrike" kern="1200" cap="none" spc="0" normalizeH="0" baseline="0" noProof="0" smtClean="0">
                <a:ln>
                  <a:noFill/>
                </a:ln>
                <a:solidFill>
                  <a:schemeClr val="tx1"/>
                </a:solidFill>
                <a:effectLst/>
                <a:uLnTx/>
                <a:uFillTx/>
                <a:latin typeface="+mn-lt"/>
                <a:ea typeface="HGPｺﾞｼｯｸE" pitchFamily="50" charset="-128"/>
                <a:cs typeface="Arial" pitchFamily="34" charset="0"/>
              </a:rPr>
              <a:pPr marL="0" marR="0" lvl="0" indent="0" algn="r" defTabSz="914400" rtl="0" eaLnBrk="1" fontAlgn="base" latinLnBrk="0" hangingPunct="1">
                <a:lnSpc>
                  <a:spcPct val="90000"/>
                </a:lnSpc>
                <a:spcBef>
                  <a:spcPct val="0"/>
                </a:spcBef>
                <a:spcAft>
                  <a:spcPct val="0"/>
                </a:spcAft>
                <a:buClrTx/>
                <a:buSzTx/>
                <a:buFontTx/>
                <a:buNone/>
                <a:tabLst/>
                <a:defRPr/>
              </a:pPr>
              <a:t>‹#›</a:t>
            </a:fld>
            <a:endParaRPr kumimoji="1" lang="en-US" altLang="ja-JP" sz="1100" b="0" i="0" u="none" strike="noStrike" kern="1200" cap="none" spc="0" normalizeH="0" baseline="0" noProof="0">
              <a:ln>
                <a:noFill/>
              </a:ln>
              <a:solidFill>
                <a:schemeClr val="tx1"/>
              </a:solidFill>
              <a:effectLst/>
              <a:uLnTx/>
              <a:uFillTx/>
              <a:latin typeface="+mn-lt"/>
              <a:ea typeface="HGPｺﾞｼｯｸE" pitchFamily="50" charset="-128"/>
              <a:cs typeface="Arial" pitchFamily="34" charset="0"/>
            </a:endParaRPr>
          </a:p>
        </p:txBody>
      </p:sp>
      <p:sp>
        <p:nvSpPr>
          <p:cNvPr id="73" name="正方形/長方形 11"/>
          <p:cNvSpPr>
            <a:spLocks noChangeArrowheads="1"/>
          </p:cNvSpPr>
          <p:nvPr userDrawn="1"/>
        </p:nvSpPr>
        <p:spPr bwMode="gray">
          <a:xfrm>
            <a:off x="0" y="595775"/>
            <a:ext cx="9144000" cy="66292"/>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a:p>
        </p:txBody>
      </p:sp>
      <p:grpSp>
        <p:nvGrpSpPr>
          <p:cNvPr id="74" name="グループ化 62"/>
          <p:cNvGrpSpPr/>
          <p:nvPr userDrawn="1"/>
        </p:nvGrpSpPr>
        <p:grpSpPr bwMode="gray">
          <a:xfrm>
            <a:off x="-3" y="595775"/>
            <a:ext cx="1318393" cy="66292"/>
            <a:chOff x="312738" y="2747963"/>
            <a:chExt cx="1970087" cy="109537"/>
          </a:xfrm>
        </p:grpSpPr>
        <p:sp>
          <p:nvSpPr>
            <p:cNvPr id="75" name="正方形/長方形 74"/>
            <p:cNvSpPr/>
            <p:nvPr/>
          </p:nvSpPr>
          <p:spPr bwMode="gray">
            <a:xfrm>
              <a:off x="312738" y="2747963"/>
              <a:ext cx="1970087" cy="109537"/>
            </a:xfrm>
            <a:prstGeom prst="rect">
              <a:avLst/>
            </a:prstGeom>
            <a:solidFill>
              <a:srgbClr val="FF0026"/>
            </a:solidFill>
            <a:ln w="9525">
              <a:noFill/>
              <a:miter lim="800000"/>
              <a:headEnd/>
              <a:tailEnd/>
            </a:ln>
            <a:effectLst/>
          </p:spPr>
          <p:txBody>
            <a:bodyPr wrap="none" anchor="ctr"/>
            <a:lstStyle/>
            <a:p>
              <a:pPr fontAlgn="auto">
                <a:spcBef>
                  <a:spcPts val="0"/>
                </a:spcBef>
                <a:spcAft>
                  <a:spcPts val="0"/>
                </a:spcAft>
                <a:defRPr/>
              </a:pPr>
              <a:endParaRPr kumimoji="0" lang="ja-JP" altLang="en-US" sz="1800" kern="0" dirty="0">
                <a:solidFill>
                  <a:sysClr val="windowText" lastClr="000000"/>
                </a:solidFill>
              </a:endParaRPr>
            </a:p>
          </p:txBody>
        </p:sp>
        <p:sp>
          <p:nvSpPr>
            <p:cNvPr id="76" name="正方形/長方形 75"/>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1800" kern="0" dirty="0">
                <a:solidFill>
                  <a:sysClr val="windowText" lastClr="000000"/>
                </a:solidFill>
              </a:endParaRPr>
            </a:p>
          </p:txBody>
        </p:sp>
      </p:grpSp>
      <p:sp>
        <p:nvSpPr>
          <p:cNvPr id="48" name="Text Box 13"/>
          <p:cNvSpPr txBox="1">
            <a:spLocks noChangeArrowheads="1"/>
          </p:cNvSpPr>
          <p:nvPr userDrawn="1"/>
        </p:nvSpPr>
        <p:spPr bwMode="gray">
          <a:xfrm>
            <a:off x="7046546" y="4949429"/>
            <a:ext cx="1646605" cy="189283"/>
          </a:xfrm>
          <a:prstGeom prst="rect">
            <a:avLst/>
          </a:prstGeom>
          <a:noFill/>
          <a:ln w="25400">
            <a:noFill/>
            <a:miter lim="800000"/>
            <a:headEnd/>
            <a:tailEnd/>
          </a:ln>
        </p:spPr>
        <p:txBody>
          <a:bodyPr wrap="none">
            <a:spAutoFit/>
          </a:bodyPr>
          <a:lstStyle/>
          <a:p>
            <a:pPr algn="r">
              <a:spcBef>
                <a:spcPct val="50000"/>
              </a:spcBef>
              <a:defRPr/>
            </a:pPr>
            <a:r>
              <a:rPr kumimoji="0" lang="en-US" altLang="ja-JP" sz="700" dirty="0">
                <a:solidFill>
                  <a:schemeClr val="tx1"/>
                </a:solidFill>
                <a:latin typeface="+mn-lt"/>
                <a:ea typeface="ＭＳ Ｐゴシック" pitchFamily="50" charset="-128"/>
              </a:rPr>
              <a:t>© Hitachi, Ltd. 2020. All rights reserved.</a:t>
            </a:r>
          </a:p>
        </p:txBody>
      </p:sp>
      <p:pic>
        <p:nvPicPr>
          <p:cNvPr id="49" name="図 48" descr="ea60_010_030_dwin.w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774175" y="138115"/>
            <a:ext cx="1195200" cy="342857"/>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pic>
        <p:nvPicPr>
          <p:cNvPr id="4" name="図 3" descr="ea60_010_030_dwin.w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22917" y="2167156"/>
            <a:ext cx="2698166" cy="774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 id="2147483683" r:id="rId2"/>
    <p:sldLayoutId id="2147483679" r:id="rId3"/>
    <p:sldLayoutId id="2147483656" r:id="rId4"/>
    <p:sldLayoutId id="2147483677" r:id="rId5"/>
  </p:sldLayoutIdLst>
  <p:hf hdr="0" ftr="0" dt="0"/>
  <p:txStyles>
    <p:titleStyle>
      <a:lvl1pPr algn="l" rtl="0" eaLnBrk="1" fontAlgn="base" hangingPunct="1">
        <a:lnSpc>
          <a:spcPct val="90000"/>
        </a:lnSpc>
        <a:spcBef>
          <a:spcPct val="0"/>
        </a:spcBef>
        <a:spcAft>
          <a:spcPct val="0"/>
        </a:spcAft>
        <a:defRPr kumimoji="1" sz="2600">
          <a:solidFill>
            <a:schemeClr val="bg1"/>
          </a:solidFill>
          <a:latin typeface="+mj-lt"/>
          <a:ea typeface="+mj-ea"/>
          <a:cs typeface="+mj-cs"/>
        </a:defRPr>
      </a:lvl1pPr>
      <a:lvl2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2pPr>
      <a:lvl3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3pPr>
      <a:lvl4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4pPr>
      <a:lvl5pPr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eaLnBrk="1" fontAlgn="base" hangingPunct="1">
        <a:lnSpc>
          <a:spcPct val="90000"/>
        </a:lnSpc>
        <a:spcBef>
          <a:spcPct val="0"/>
        </a:spcBef>
        <a:spcAft>
          <a:spcPct val="0"/>
        </a:spcAft>
        <a:defRPr kumimoji="1" sz="2600">
          <a:solidFill>
            <a:schemeClr val="bg1"/>
          </a:solidFill>
          <a:latin typeface="Arial" charset="0"/>
          <a:ea typeface="HGPｺﾞｼｯｸE" pitchFamily="50"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nodered.org/blog/2019/08/16/going-async"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sv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2" Type="http://schemas.openxmlformats.org/officeDocument/2006/relationships/hyperlink" Target="https://nodered.org/blog/2019/09/20/node-done"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1" name="Text Box 83"/>
          <p:cNvSpPr txBox="1">
            <a:spLocks noChangeArrowheads="1"/>
          </p:cNvSpPr>
          <p:nvPr/>
        </p:nvSpPr>
        <p:spPr bwMode="gray">
          <a:xfrm>
            <a:off x="2155862" y="3842676"/>
            <a:ext cx="1861407" cy="523220"/>
          </a:xfrm>
          <a:prstGeom prst="rect">
            <a:avLst/>
          </a:prstGeom>
          <a:noFill/>
          <a:ln w="9525">
            <a:noFill/>
            <a:miter lim="800000"/>
            <a:headEnd/>
            <a:tailEnd/>
          </a:ln>
          <a:effectLst/>
        </p:spPr>
        <p:txBody>
          <a:bodyPr wrap="none">
            <a:spAutoFit/>
          </a:bodyPr>
          <a:lstStyle/>
          <a:p>
            <a:pPr>
              <a:lnSpc>
                <a:spcPct val="100000"/>
              </a:lnSpc>
            </a:pPr>
            <a:r>
              <a:rPr lang="ja-JP" altLang="en-US" sz="1400" dirty="0">
                <a:solidFill>
                  <a:schemeClr val="tx1"/>
                </a:solidFill>
                <a:latin typeface="+mn-ea"/>
                <a:ea typeface="+mn-ea"/>
              </a:rPr>
              <a:t>株式会社 日立製作所</a:t>
            </a:r>
            <a:endParaRPr lang="en-US" altLang="ja-JP" sz="1400" dirty="0">
              <a:solidFill>
                <a:schemeClr val="tx1"/>
              </a:solidFill>
              <a:latin typeface="+mn-ea"/>
              <a:ea typeface="+mn-ea"/>
            </a:endParaRPr>
          </a:p>
          <a:p>
            <a:pPr>
              <a:lnSpc>
                <a:spcPct val="100000"/>
              </a:lnSpc>
            </a:pPr>
            <a:r>
              <a:rPr lang="ja-JP" altLang="en-US" sz="1400" dirty="0">
                <a:solidFill>
                  <a:schemeClr val="tx1"/>
                </a:solidFill>
                <a:latin typeface="+mn-ea"/>
                <a:ea typeface="+mn-ea"/>
              </a:rPr>
              <a:t>研究開発グループ</a:t>
            </a:r>
            <a:endParaRPr lang="en-US" altLang="ja-JP" sz="1400" dirty="0">
              <a:solidFill>
                <a:schemeClr val="tx1"/>
              </a:solidFill>
              <a:latin typeface="+mn-ea"/>
              <a:ea typeface="+mn-ea"/>
            </a:endParaRPr>
          </a:p>
        </p:txBody>
      </p:sp>
      <p:sp>
        <p:nvSpPr>
          <p:cNvPr id="2135" name="Text Box 87"/>
          <p:cNvSpPr txBox="1">
            <a:spLocks noChangeArrowheads="1"/>
          </p:cNvSpPr>
          <p:nvPr/>
        </p:nvSpPr>
        <p:spPr bwMode="gray">
          <a:xfrm>
            <a:off x="2155862" y="3547840"/>
            <a:ext cx="1013034" cy="307777"/>
          </a:xfrm>
          <a:prstGeom prst="rect">
            <a:avLst/>
          </a:prstGeom>
          <a:noFill/>
          <a:ln w="9525">
            <a:noFill/>
            <a:miter lim="800000"/>
            <a:headEnd/>
            <a:tailEnd/>
          </a:ln>
          <a:effectLst/>
        </p:spPr>
        <p:txBody>
          <a:bodyPr wrap="none">
            <a:spAutoFit/>
          </a:bodyPr>
          <a:lstStyle/>
          <a:p>
            <a:pPr>
              <a:lnSpc>
                <a:spcPct val="100000"/>
              </a:lnSpc>
            </a:pPr>
            <a:r>
              <a:rPr lang="en-US" altLang="ja-JP" sz="1400" dirty="0">
                <a:solidFill>
                  <a:schemeClr val="tx1"/>
                </a:solidFill>
                <a:latin typeface="+mn-ea"/>
                <a:ea typeface="+mn-ea"/>
              </a:rPr>
              <a:t>2020/3/4</a:t>
            </a:r>
          </a:p>
        </p:txBody>
      </p:sp>
      <p:sp>
        <p:nvSpPr>
          <p:cNvPr id="2136" name="Text Box 88"/>
          <p:cNvSpPr txBox="1">
            <a:spLocks noChangeArrowheads="1"/>
          </p:cNvSpPr>
          <p:nvPr/>
        </p:nvSpPr>
        <p:spPr bwMode="gray">
          <a:xfrm>
            <a:off x="2155862" y="4342347"/>
            <a:ext cx="1186543" cy="369332"/>
          </a:xfrm>
          <a:prstGeom prst="rect">
            <a:avLst/>
          </a:prstGeom>
          <a:noFill/>
          <a:ln w="9525">
            <a:noFill/>
            <a:miter lim="800000"/>
            <a:headEnd/>
            <a:tailEnd/>
          </a:ln>
          <a:effectLst/>
        </p:spPr>
        <p:txBody>
          <a:bodyPr wrap="none">
            <a:spAutoFit/>
          </a:bodyPr>
          <a:lstStyle/>
          <a:p>
            <a:pPr>
              <a:lnSpc>
                <a:spcPct val="100000"/>
              </a:lnSpc>
            </a:pPr>
            <a:r>
              <a:rPr lang="ja-JP" altLang="en-US" sz="1800" dirty="0">
                <a:solidFill>
                  <a:schemeClr val="tx1"/>
                </a:solidFill>
                <a:latin typeface="+mn-ea"/>
                <a:ea typeface="+mn-ea"/>
              </a:rPr>
              <a:t>東村 邦彦</a:t>
            </a:r>
          </a:p>
        </p:txBody>
      </p:sp>
      <p:sp>
        <p:nvSpPr>
          <p:cNvPr id="29" name="タイトル 28"/>
          <p:cNvSpPr>
            <a:spLocks noGrp="1"/>
          </p:cNvSpPr>
          <p:nvPr>
            <p:ph type="title"/>
          </p:nvPr>
        </p:nvSpPr>
        <p:spPr bwMode="gray">
          <a:xfrm>
            <a:off x="2138611" y="2335279"/>
            <a:ext cx="5436104" cy="461665"/>
          </a:xfrm>
        </p:spPr>
        <p:txBody>
          <a:bodyPr wrap="none"/>
          <a:lstStyle/>
          <a:p>
            <a:r>
              <a:rPr lang="en-US" altLang="ja-JP" dirty="0"/>
              <a:t>Node-RED v1.0</a:t>
            </a:r>
            <a:r>
              <a:rPr lang="ja-JP" altLang="en-US" dirty="0"/>
              <a:t>ランタイム側機能紹介</a:t>
            </a:r>
            <a:endParaRPr kumimoji="1" lang="ja-JP" altLang="en-US" sz="2400" dirty="0">
              <a:latin typeface="+mj-ea"/>
              <a:ea typeface="+mj-ea"/>
            </a:endParaRPr>
          </a:p>
        </p:txBody>
      </p:sp>
      <p:sp>
        <p:nvSpPr>
          <p:cNvPr id="30" name="テキスト プレースホルダ 29"/>
          <p:cNvSpPr>
            <a:spLocks noGrp="1"/>
          </p:cNvSpPr>
          <p:nvPr>
            <p:ph type="body" sz="quarter" idx="11"/>
          </p:nvPr>
        </p:nvSpPr>
        <p:spPr bwMode="gray">
          <a:xfrm>
            <a:off x="2138610" y="2742133"/>
            <a:ext cx="6069290" cy="369332"/>
          </a:xfrm>
        </p:spPr>
        <p:txBody>
          <a:bodyPr wrap="none"/>
          <a:lstStyle/>
          <a:p>
            <a:r>
              <a:rPr lang="en-US" altLang="ja-JP" b="0" dirty="0"/>
              <a:t>Node-RED UG</a:t>
            </a:r>
            <a:r>
              <a:rPr lang="ja-JP" altLang="en-US" b="0" dirty="0"/>
              <a:t>勉強会「</a:t>
            </a:r>
            <a:r>
              <a:rPr lang="en-US" altLang="ja-JP" b="0" dirty="0"/>
              <a:t>v1.0</a:t>
            </a:r>
            <a:r>
              <a:rPr lang="ja-JP" altLang="en-US" b="0" dirty="0"/>
              <a:t>新機能＆ベストプラクティス紹介」</a:t>
            </a:r>
            <a:endParaRPr kumimoji="1" lang="ja-JP" altLang="en-US" sz="1800" b="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A59C6-D0A1-41BA-9FE9-6829CEF6CD13}"/>
              </a:ext>
            </a:extLst>
          </p:cNvPr>
          <p:cNvSpPr>
            <a:spLocks noGrp="1"/>
          </p:cNvSpPr>
          <p:nvPr>
            <p:ph type="title"/>
          </p:nvPr>
        </p:nvSpPr>
        <p:spPr>
          <a:xfrm>
            <a:off x="113192" y="134612"/>
            <a:ext cx="3950120" cy="369332"/>
          </a:xfrm>
        </p:spPr>
        <p:txBody>
          <a:bodyPr/>
          <a:lstStyle/>
          <a:p>
            <a:r>
              <a:rPr kumimoji="1" lang="en-US" altLang="ja-JP" dirty="0"/>
              <a:t>3-3. </a:t>
            </a:r>
            <a:r>
              <a:rPr kumimoji="1" lang="ja-JP" altLang="en-US" dirty="0"/>
              <a:t>仕掛中処理の検出法</a:t>
            </a:r>
            <a:r>
              <a:rPr lang="en-US" altLang="ja-JP" dirty="0"/>
              <a:t> (2/2)</a:t>
            </a:r>
            <a:endParaRPr kumimoji="1" lang="ja-JP" altLang="en-US" dirty="0"/>
          </a:p>
        </p:txBody>
      </p:sp>
      <p:grpSp>
        <p:nvGrpSpPr>
          <p:cNvPr id="3" name="グループ化 2">
            <a:extLst>
              <a:ext uri="{FF2B5EF4-FFF2-40B4-BE49-F238E27FC236}">
                <a16:creationId xmlns:a16="http://schemas.microsoft.com/office/drawing/2014/main" id="{28ECB240-E982-4A9B-B9CA-B6681D92C1A5}"/>
              </a:ext>
            </a:extLst>
          </p:cNvPr>
          <p:cNvGrpSpPr/>
          <p:nvPr/>
        </p:nvGrpSpPr>
        <p:grpSpPr>
          <a:xfrm>
            <a:off x="2017831" y="1541375"/>
            <a:ext cx="1149654" cy="257140"/>
            <a:chOff x="2847225" y="5771908"/>
            <a:chExt cx="1615492" cy="405114"/>
          </a:xfrm>
        </p:grpSpPr>
        <p:sp>
          <p:nvSpPr>
            <p:cNvPr id="4" name="四角形: 角を丸くする 3">
              <a:extLst>
                <a:ext uri="{FF2B5EF4-FFF2-40B4-BE49-F238E27FC236}">
                  <a16:creationId xmlns:a16="http://schemas.microsoft.com/office/drawing/2014/main" id="{9281AF1C-23E2-4EAF-8ABB-2DE4D8452872}"/>
                </a:ext>
              </a:extLst>
            </p:cNvPr>
            <p:cNvSpPr/>
            <p:nvPr/>
          </p:nvSpPr>
          <p:spPr>
            <a:xfrm>
              <a:off x="2907707" y="5771908"/>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func2</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5" name="正方形/長方形 4">
              <a:extLst>
                <a:ext uri="{FF2B5EF4-FFF2-40B4-BE49-F238E27FC236}">
                  <a16:creationId xmlns:a16="http://schemas.microsoft.com/office/drawing/2014/main" id="{E106E4DC-32F1-49A5-9247-6993D7FF580C}"/>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6" name="正方形/長方形 5">
              <a:extLst>
                <a:ext uri="{FF2B5EF4-FFF2-40B4-BE49-F238E27FC236}">
                  <a16:creationId xmlns:a16="http://schemas.microsoft.com/office/drawing/2014/main" id="{33033FA5-E7A1-4D8D-861D-7103C3DDB4BC}"/>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7" name="グループ化 6">
            <a:extLst>
              <a:ext uri="{FF2B5EF4-FFF2-40B4-BE49-F238E27FC236}">
                <a16:creationId xmlns:a16="http://schemas.microsoft.com/office/drawing/2014/main" id="{FAAD824F-1A76-4892-A3C3-A902002BFDC2}"/>
              </a:ext>
            </a:extLst>
          </p:cNvPr>
          <p:cNvGrpSpPr/>
          <p:nvPr/>
        </p:nvGrpSpPr>
        <p:grpSpPr>
          <a:xfrm>
            <a:off x="2017831" y="1027095"/>
            <a:ext cx="1149654" cy="257140"/>
            <a:chOff x="2847225" y="5771909"/>
            <a:chExt cx="1615492" cy="405114"/>
          </a:xfrm>
        </p:grpSpPr>
        <p:sp>
          <p:nvSpPr>
            <p:cNvPr id="8" name="四角形: 角を丸くする 7">
              <a:extLst>
                <a:ext uri="{FF2B5EF4-FFF2-40B4-BE49-F238E27FC236}">
                  <a16:creationId xmlns:a16="http://schemas.microsoft.com/office/drawing/2014/main" id="{F526833F-331C-4139-BD02-CE2014D6B3AA}"/>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func1</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9" name="正方形/長方形 8">
              <a:extLst>
                <a:ext uri="{FF2B5EF4-FFF2-40B4-BE49-F238E27FC236}">
                  <a16:creationId xmlns:a16="http://schemas.microsoft.com/office/drawing/2014/main" id="{5974EA83-EA09-41A5-9C61-6D34FBCBF801}"/>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0" name="正方形/長方形 9">
              <a:extLst>
                <a:ext uri="{FF2B5EF4-FFF2-40B4-BE49-F238E27FC236}">
                  <a16:creationId xmlns:a16="http://schemas.microsoft.com/office/drawing/2014/main" id="{041C414C-91C5-4577-9CE6-B575719DF490}"/>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11" name="グループ化 10">
            <a:extLst>
              <a:ext uri="{FF2B5EF4-FFF2-40B4-BE49-F238E27FC236}">
                <a16:creationId xmlns:a16="http://schemas.microsoft.com/office/drawing/2014/main" id="{189CF488-C428-48C1-BF5B-17A1F77205CC}"/>
              </a:ext>
            </a:extLst>
          </p:cNvPr>
          <p:cNvGrpSpPr/>
          <p:nvPr/>
        </p:nvGrpSpPr>
        <p:grpSpPr>
          <a:xfrm>
            <a:off x="3853632" y="1027095"/>
            <a:ext cx="1149654" cy="257140"/>
            <a:chOff x="2847225" y="5771909"/>
            <a:chExt cx="1615492" cy="405114"/>
          </a:xfrm>
        </p:grpSpPr>
        <p:sp>
          <p:nvSpPr>
            <p:cNvPr id="12" name="四角形: 角を丸くする 11">
              <a:extLst>
                <a:ext uri="{FF2B5EF4-FFF2-40B4-BE49-F238E27FC236}">
                  <a16:creationId xmlns:a16="http://schemas.microsoft.com/office/drawing/2014/main" id="{17CE63DC-615C-419B-B284-F734BEEE6CCB}"/>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func3</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13" name="正方形/長方形 12">
              <a:extLst>
                <a:ext uri="{FF2B5EF4-FFF2-40B4-BE49-F238E27FC236}">
                  <a16:creationId xmlns:a16="http://schemas.microsoft.com/office/drawing/2014/main" id="{BA5DE517-AE5D-480E-A171-B2B010134EB5}"/>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4" name="正方形/長方形 13">
              <a:extLst>
                <a:ext uri="{FF2B5EF4-FFF2-40B4-BE49-F238E27FC236}">
                  <a16:creationId xmlns:a16="http://schemas.microsoft.com/office/drawing/2014/main" id="{E91EC4BA-AA29-4E72-AE35-208AF0587470}"/>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15" name="グループ化 14">
            <a:extLst>
              <a:ext uri="{FF2B5EF4-FFF2-40B4-BE49-F238E27FC236}">
                <a16:creationId xmlns:a16="http://schemas.microsoft.com/office/drawing/2014/main" id="{8D02C39E-9C2A-4210-A238-074C91862742}"/>
              </a:ext>
            </a:extLst>
          </p:cNvPr>
          <p:cNvGrpSpPr/>
          <p:nvPr/>
        </p:nvGrpSpPr>
        <p:grpSpPr>
          <a:xfrm>
            <a:off x="5614693" y="1027095"/>
            <a:ext cx="1106612" cy="257140"/>
            <a:chOff x="2847225" y="5771909"/>
            <a:chExt cx="1555010" cy="405114"/>
          </a:xfrm>
        </p:grpSpPr>
        <p:sp>
          <p:nvSpPr>
            <p:cNvPr id="16" name="四角形: 角を丸くする 15">
              <a:extLst>
                <a:ext uri="{FF2B5EF4-FFF2-40B4-BE49-F238E27FC236}">
                  <a16:creationId xmlns:a16="http://schemas.microsoft.com/office/drawing/2014/main" id="{EF019F72-AD9B-4FEA-8C4A-99C9FD7A5C70}"/>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17" name="正方形/長方形 16">
              <a:extLst>
                <a:ext uri="{FF2B5EF4-FFF2-40B4-BE49-F238E27FC236}">
                  <a16:creationId xmlns:a16="http://schemas.microsoft.com/office/drawing/2014/main" id="{D2C71A5C-EF97-4B5D-B7F2-113257371A1D}"/>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18" name="グループ化 17">
            <a:extLst>
              <a:ext uri="{FF2B5EF4-FFF2-40B4-BE49-F238E27FC236}">
                <a16:creationId xmlns:a16="http://schemas.microsoft.com/office/drawing/2014/main" id="{BF053DEC-D2B5-494F-B5E8-233A03836DAC}"/>
              </a:ext>
            </a:extLst>
          </p:cNvPr>
          <p:cNvGrpSpPr/>
          <p:nvPr/>
        </p:nvGrpSpPr>
        <p:grpSpPr>
          <a:xfrm>
            <a:off x="690588" y="1284235"/>
            <a:ext cx="1105619" cy="257140"/>
            <a:chOff x="2909102" y="5771909"/>
            <a:chExt cx="1553615" cy="405114"/>
          </a:xfrm>
        </p:grpSpPr>
        <p:sp>
          <p:nvSpPr>
            <p:cNvPr id="19" name="四角形: 角を丸くする 18">
              <a:extLst>
                <a:ext uri="{FF2B5EF4-FFF2-40B4-BE49-F238E27FC236}">
                  <a16:creationId xmlns:a16="http://schemas.microsoft.com/office/drawing/2014/main" id="{B7B3E6F9-D1B8-4D7A-B604-007A541B756D}"/>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http-in</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20" name="正方形/長方形 19">
              <a:extLst>
                <a:ext uri="{FF2B5EF4-FFF2-40B4-BE49-F238E27FC236}">
                  <a16:creationId xmlns:a16="http://schemas.microsoft.com/office/drawing/2014/main" id="{B890631D-39FD-487C-8626-E1FB67D9EB0C}"/>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21" name="グループ化 20">
            <a:extLst>
              <a:ext uri="{FF2B5EF4-FFF2-40B4-BE49-F238E27FC236}">
                <a16:creationId xmlns:a16="http://schemas.microsoft.com/office/drawing/2014/main" id="{4B71055B-E513-4C2E-9DC7-ED268311E0E2}"/>
              </a:ext>
            </a:extLst>
          </p:cNvPr>
          <p:cNvGrpSpPr/>
          <p:nvPr/>
        </p:nvGrpSpPr>
        <p:grpSpPr>
          <a:xfrm>
            <a:off x="3852639" y="1541375"/>
            <a:ext cx="1106612" cy="257140"/>
            <a:chOff x="2847225" y="5771909"/>
            <a:chExt cx="1555010" cy="405114"/>
          </a:xfrm>
        </p:grpSpPr>
        <p:sp>
          <p:nvSpPr>
            <p:cNvPr id="22" name="四角形: 角を丸くする 21">
              <a:extLst>
                <a:ext uri="{FF2B5EF4-FFF2-40B4-BE49-F238E27FC236}">
                  <a16:creationId xmlns:a16="http://schemas.microsoft.com/office/drawing/2014/main" id="{429559A6-C488-4C92-805B-A70D26BB6DA2}"/>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debug</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23" name="正方形/長方形 22">
              <a:extLst>
                <a:ext uri="{FF2B5EF4-FFF2-40B4-BE49-F238E27FC236}">
                  <a16:creationId xmlns:a16="http://schemas.microsoft.com/office/drawing/2014/main" id="{1D6847AB-5432-4F99-B2DD-7BDCCB78665C}"/>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sp>
        <p:nvSpPr>
          <p:cNvPr id="24" name="正方形/長方形 23">
            <a:extLst>
              <a:ext uri="{FF2B5EF4-FFF2-40B4-BE49-F238E27FC236}">
                <a16:creationId xmlns:a16="http://schemas.microsoft.com/office/drawing/2014/main" id="{1673CEE7-3B3A-4F3E-8562-1E3357A55DAF}"/>
              </a:ext>
            </a:extLst>
          </p:cNvPr>
          <p:cNvSpPr/>
          <p:nvPr/>
        </p:nvSpPr>
        <p:spPr>
          <a:xfrm>
            <a:off x="7537568" y="1295590"/>
            <a:ext cx="913255" cy="23442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3</a:t>
            </a:r>
          </a:p>
        </p:txBody>
      </p:sp>
      <p:sp>
        <p:nvSpPr>
          <p:cNvPr id="25" name="テキスト ボックス 24">
            <a:extLst>
              <a:ext uri="{FF2B5EF4-FFF2-40B4-BE49-F238E27FC236}">
                <a16:creationId xmlns:a16="http://schemas.microsoft.com/office/drawing/2014/main" id="{6409767A-A4D4-4DFF-9FB0-5186447A672E}"/>
              </a:ext>
            </a:extLst>
          </p:cNvPr>
          <p:cNvSpPr txBox="1"/>
          <p:nvPr/>
        </p:nvSpPr>
        <p:spPr>
          <a:xfrm>
            <a:off x="7628466" y="1075544"/>
            <a:ext cx="751872"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counter</a:t>
            </a:r>
            <a:endParaRPr lang="ja-JP" altLang="en-US" sz="1400" dirty="0">
              <a:solidFill>
                <a:prstClr val="black"/>
              </a:solidFill>
              <a:latin typeface="+mn-lt"/>
              <a:ea typeface="Noto Sans CJK JP Regular"/>
            </a:endParaRPr>
          </a:p>
        </p:txBody>
      </p:sp>
      <p:cxnSp>
        <p:nvCxnSpPr>
          <p:cNvPr id="26" name="コネクタ: 曲線 25">
            <a:extLst>
              <a:ext uri="{FF2B5EF4-FFF2-40B4-BE49-F238E27FC236}">
                <a16:creationId xmlns:a16="http://schemas.microsoft.com/office/drawing/2014/main" id="{EDF1083A-6397-4D60-B999-8A045C782C3B}"/>
              </a:ext>
            </a:extLst>
          </p:cNvPr>
          <p:cNvCxnSpPr>
            <a:stCxn id="20" idx="3"/>
            <a:endCxn id="9" idx="1"/>
          </p:cNvCxnSpPr>
          <p:nvPr/>
        </p:nvCxnSpPr>
        <p:spPr>
          <a:xfrm flipV="1">
            <a:off x="1796207" y="1155665"/>
            <a:ext cx="221623" cy="257140"/>
          </a:xfrm>
          <a:prstGeom prst="curvedConnector3">
            <a:avLst/>
          </a:prstGeom>
          <a:noFill/>
          <a:ln w="6350" cap="flat" cmpd="sng" algn="ctr">
            <a:solidFill>
              <a:sysClr val="windowText" lastClr="000000"/>
            </a:solidFill>
            <a:prstDash val="solid"/>
            <a:miter lim="800000"/>
          </a:ln>
          <a:effectLst/>
        </p:spPr>
      </p:cxnSp>
      <p:cxnSp>
        <p:nvCxnSpPr>
          <p:cNvPr id="27" name="コネクタ: 曲線 26">
            <a:extLst>
              <a:ext uri="{FF2B5EF4-FFF2-40B4-BE49-F238E27FC236}">
                <a16:creationId xmlns:a16="http://schemas.microsoft.com/office/drawing/2014/main" id="{BF605829-609A-43F0-885F-F5CF3DA218BA}"/>
              </a:ext>
            </a:extLst>
          </p:cNvPr>
          <p:cNvCxnSpPr>
            <a:cxnSpLocks/>
            <a:stCxn id="20" idx="3"/>
            <a:endCxn id="5" idx="1"/>
          </p:cNvCxnSpPr>
          <p:nvPr/>
        </p:nvCxnSpPr>
        <p:spPr>
          <a:xfrm>
            <a:off x="1796207" y="1412805"/>
            <a:ext cx="221623" cy="257141"/>
          </a:xfrm>
          <a:prstGeom prst="curvedConnector3">
            <a:avLst/>
          </a:prstGeom>
          <a:noFill/>
          <a:ln w="6350" cap="flat" cmpd="sng" algn="ctr">
            <a:solidFill>
              <a:sysClr val="windowText" lastClr="000000"/>
            </a:solidFill>
            <a:prstDash val="solid"/>
            <a:miter lim="800000"/>
          </a:ln>
          <a:effectLst/>
        </p:spPr>
      </p:cxnSp>
      <p:cxnSp>
        <p:nvCxnSpPr>
          <p:cNvPr id="28" name="コネクタ: 曲線 27">
            <a:extLst>
              <a:ext uri="{FF2B5EF4-FFF2-40B4-BE49-F238E27FC236}">
                <a16:creationId xmlns:a16="http://schemas.microsoft.com/office/drawing/2014/main" id="{896E574C-5BAC-4346-AA59-E5C846DD3264}"/>
              </a:ext>
            </a:extLst>
          </p:cNvPr>
          <p:cNvCxnSpPr>
            <a:cxnSpLocks/>
            <a:stCxn id="10" idx="3"/>
            <a:endCxn id="13" idx="1"/>
          </p:cNvCxnSpPr>
          <p:nvPr/>
        </p:nvCxnSpPr>
        <p:spPr>
          <a:xfrm>
            <a:off x="3167484" y="1155665"/>
            <a:ext cx="686148" cy="8061"/>
          </a:xfrm>
          <a:prstGeom prst="curvedConnector3">
            <a:avLst/>
          </a:prstGeom>
          <a:noFill/>
          <a:ln w="6350" cap="flat" cmpd="sng" algn="ctr">
            <a:solidFill>
              <a:sysClr val="windowText" lastClr="000000"/>
            </a:solidFill>
            <a:prstDash val="solid"/>
            <a:miter lim="800000"/>
          </a:ln>
          <a:effectLst/>
        </p:spPr>
      </p:cxnSp>
      <p:cxnSp>
        <p:nvCxnSpPr>
          <p:cNvPr id="29" name="コネクタ: 曲線 28">
            <a:extLst>
              <a:ext uri="{FF2B5EF4-FFF2-40B4-BE49-F238E27FC236}">
                <a16:creationId xmlns:a16="http://schemas.microsoft.com/office/drawing/2014/main" id="{21BEBC05-DB4A-4F52-9437-6566F6E8BA85}"/>
              </a:ext>
            </a:extLst>
          </p:cNvPr>
          <p:cNvCxnSpPr>
            <a:cxnSpLocks/>
            <a:stCxn id="10" idx="3"/>
            <a:endCxn id="23" idx="1"/>
          </p:cNvCxnSpPr>
          <p:nvPr/>
        </p:nvCxnSpPr>
        <p:spPr>
          <a:xfrm>
            <a:off x="3167484" y="1155665"/>
            <a:ext cx="685155" cy="514280"/>
          </a:xfrm>
          <a:prstGeom prst="curvedConnector3">
            <a:avLst/>
          </a:prstGeom>
          <a:noFill/>
          <a:ln w="6350" cap="flat" cmpd="sng" algn="ctr">
            <a:solidFill>
              <a:sysClr val="windowText" lastClr="000000"/>
            </a:solidFill>
            <a:prstDash val="solid"/>
            <a:miter lim="800000"/>
          </a:ln>
          <a:effectLst/>
        </p:spPr>
      </p:cxnSp>
      <p:cxnSp>
        <p:nvCxnSpPr>
          <p:cNvPr id="30" name="コネクタ: 曲線 29">
            <a:extLst>
              <a:ext uri="{FF2B5EF4-FFF2-40B4-BE49-F238E27FC236}">
                <a16:creationId xmlns:a16="http://schemas.microsoft.com/office/drawing/2014/main" id="{5C070857-51FB-4DE6-9776-90D990683030}"/>
              </a:ext>
            </a:extLst>
          </p:cNvPr>
          <p:cNvCxnSpPr>
            <a:cxnSpLocks/>
            <a:stCxn id="6" idx="3"/>
            <a:endCxn id="23" idx="1"/>
          </p:cNvCxnSpPr>
          <p:nvPr/>
        </p:nvCxnSpPr>
        <p:spPr>
          <a:xfrm flipV="1">
            <a:off x="3167484" y="1669945"/>
            <a:ext cx="685155" cy="1"/>
          </a:xfrm>
          <a:prstGeom prst="curvedConnector3">
            <a:avLst/>
          </a:prstGeom>
          <a:noFill/>
          <a:ln w="6350" cap="flat" cmpd="sng" algn="ctr">
            <a:solidFill>
              <a:sysClr val="windowText" lastClr="000000"/>
            </a:solidFill>
            <a:prstDash val="solid"/>
            <a:miter lim="800000"/>
          </a:ln>
          <a:effectLst/>
        </p:spPr>
      </p:cxnSp>
      <p:cxnSp>
        <p:nvCxnSpPr>
          <p:cNvPr id="31" name="コネクタ: 曲線 30">
            <a:extLst>
              <a:ext uri="{FF2B5EF4-FFF2-40B4-BE49-F238E27FC236}">
                <a16:creationId xmlns:a16="http://schemas.microsoft.com/office/drawing/2014/main" id="{1F3A6336-3662-4490-BEFA-FCBBBD0C8FE5}"/>
              </a:ext>
            </a:extLst>
          </p:cNvPr>
          <p:cNvCxnSpPr>
            <a:cxnSpLocks/>
            <a:stCxn id="14" idx="3"/>
            <a:endCxn id="17" idx="1"/>
          </p:cNvCxnSpPr>
          <p:nvPr/>
        </p:nvCxnSpPr>
        <p:spPr>
          <a:xfrm flipV="1">
            <a:off x="5003286" y="1155665"/>
            <a:ext cx="611407" cy="1"/>
          </a:xfrm>
          <a:prstGeom prst="curvedConnector3">
            <a:avLst/>
          </a:prstGeom>
          <a:noFill/>
          <a:ln w="6350" cap="flat" cmpd="sng" algn="ctr">
            <a:solidFill>
              <a:sysClr val="windowText" lastClr="000000"/>
            </a:solidFill>
            <a:prstDash val="solid"/>
            <a:miter lim="800000"/>
          </a:ln>
          <a:effectLst/>
        </p:spPr>
      </p:cxnSp>
      <p:sp>
        <p:nvSpPr>
          <p:cNvPr id="32" name="テキスト ボックス 31">
            <a:extLst>
              <a:ext uri="{FF2B5EF4-FFF2-40B4-BE49-F238E27FC236}">
                <a16:creationId xmlns:a16="http://schemas.microsoft.com/office/drawing/2014/main" id="{AEB5773F-A335-4573-895E-AC6BD45AC5E7}"/>
              </a:ext>
            </a:extLst>
          </p:cNvPr>
          <p:cNvSpPr txBox="1"/>
          <p:nvPr/>
        </p:nvSpPr>
        <p:spPr>
          <a:xfrm>
            <a:off x="500671" y="785543"/>
            <a:ext cx="4263988"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3. func2 consumes a message and generates a message.</a:t>
            </a:r>
            <a:endParaRPr lang="ja-JP" altLang="en-US" sz="1400" dirty="0">
              <a:solidFill>
                <a:prstClr val="black"/>
              </a:solidFill>
              <a:latin typeface="+mn-lt"/>
              <a:ea typeface="Noto Sans CJK JP Regular"/>
            </a:endParaRPr>
          </a:p>
        </p:txBody>
      </p:sp>
      <p:cxnSp>
        <p:nvCxnSpPr>
          <p:cNvPr id="33" name="直線コネクタ 32">
            <a:extLst>
              <a:ext uri="{FF2B5EF4-FFF2-40B4-BE49-F238E27FC236}">
                <a16:creationId xmlns:a16="http://schemas.microsoft.com/office/drawing/2014/main" id="{035F03A0-7130-42A7-85B4-594F9FD69B73}"/>
              </a:ext>
            </a:extLst>
          </p:cNvPr>
          <p:cNvCxnSpPr/>
          <p:nvPr/>
        </p:nvCxnSpPr>
        <p:spPr>
          <a:xfrm>
            <a:off x="675313" y="1922079"/>
            <a:ext cx="7810955" cy="0"/>
          </a:xfrm>
          <a:prstGeom prst="line">
            <a:avLst/>
          </a:prstGeom>
          <a:noFill/>
          <a:ln w="6350" cap="flat" cmpd="sng" algn="ctr">
            <a:solidFill>
              <a:srgbClr val="4472C4"/>
            </a:solidFill>
            <a:prstDash val="solid"/>
            <a:miter lim="800000"/>
          </a:ln>
          <a:effectLst/>
        </p:spPr>
      </p:cxnSp>
      <p:grpSp>
        <p:nvGrpSpPr>
          <p:cNvPr id="34" name="グループ化 33">
            <a:extLst>
              <a:ext uri="{FF2B5EF4-FFF2-40B4-BE49-F238E27FC236}">
                <a16:creationId xmlns:a16="http://schemas.microsoft.com/office/drawing/2014/main" id="{437E7596-681D-49F8-AF89-E115F30D0E89}"/>
              </a:ext>
            </a:extLst>
          </p:cNvPr>
          <p:cNvGrpSpPr/>
          <p:nvPr/>
        </p:nvGrpSpPr>
        <p:grpSpPr>
          <a:xfrm>
            <a:off x="2002556" y="2644706"/>
            <a:ext cx="1149654" cy="257140"/>
            <a:chOff x="2847225" y="5771908"/>
            <a:chExt cx="1615492" cy="405114"/>
          </a:xfrm>
        </p:grpSpPr>
        <p:sp>
          <p:nvSpPr>
            <p:cNvPr id="35" name="四角形: 角を丸くする 34">
              <a:extLst>
                <a:ext uri="{FF2B5EF4-FFF2-40B4-BE49-F238E27FC236}">
                  <a16:creationId xmlns:a16="http://schemas.microsoft.com/office/drawing/2014/main" id="{0EB22F46-D3F2-43CC-9467-0C12094E0820}"/>
                </a:ext>
              </a:extLst>
            </p:cNvPr>
            <p:cNvSpPr/>
            <p:nvPr/>
          </p:nvSpPr>
          <p:spPr>
            <a:xfrm>
              <a:off x="2907707" y="5771908"/>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func2</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36" name="正方形/長方形 35">
              <a:extLst>
                <a:ext uri="{FF2B5EF4-FFF2-40B4-BE49-F238E27FC236}">
                  <a16:creationId xmlns:a16="http://schemas.microsoft.com/office/drawing/2014/main" id="{68500DBD-0247-47AC-B548-A5326D146FCC}"/>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37" name="正方形/長方形 36">
              <a:extLst>
                <a:ext uri="{FF2B5EF4-FFF2-40B4-BE49-F238E27FC236}">
                  <a16:creationId xmlns:a16="http://schemas.microsoft.com/office/drawing/2014/main" id="{5FC34D22-C4A0-467C-9BE0-6369A9ED711F}"/>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38" name="グループ化 37">
            <a:extLst>
              <a:ext uri="{FF2B5EF4-FFF2-40B4-BE49-F238E27FC236}">
                <a16:creationId xmlns:a16="http://schemas.microsoft.com/office/drawing/2014/main" id="{189CBD89-69FB-470A-8C67-D4F8419FB848}"/>
              </a:ext>
            </a:extLst>
          </p:cNvPr>
          <p:cNvGrpSpPr/>
          <p:nvPr/>
        </p:nvGrpSpPr>
        <p:grpSpPr>
          <a:xfrm>
            <a:off x="2002556" y="2130426"/>
            <a:ext cx="1149654" cy="257140"/>
            <a:chOff x="2847225" y="5771909"/>
            <a:chExt cx="1615492" cy="405114"/>
          </a:xfrm>
        </p:grpSpPr>
        <p:sp>
          <p:nvSpPr>
            <p:cNvPr id="39" name="四角形: 角を丸くする 38">
              <a:extLst>
                <a:ext uri="{FF2B5EF4-FFF2-40B4-BE49-F238E27FC236}">
                  <a16:creationId xmlns:a16="http://schemas.microsoft.com/office/drawing/2014/main" id="{49D4E28A-6F89-4AEC-9953-70817E9CFDD5}"/>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func1</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40" name="正方形/長方形 39">
              <a:extLst>
                <a:ext uri="{FF2B5EF4-FFF2-40B4-BE49-F238E27FC236}">
                  <a16:creationId xmlns:a16="http://schemas.microsoft.com/office/drawing/2014/main" id="{89AE1C04-CE15-46AE-8ADF-4EE23ECB51DC}"/>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41" name="正方形/長方形 40">
              <a:extLst>
                <a:ext uri="{FF2B5EF4-FFF2-40B4-BE49-F238E27FC236}">
                  <a16:creationId xmlns:a16="http://schemas.microsoft.com/office/drawing/2014/main" id="{BC806DC7-313F-4833-AC97-D842124351CD}"/>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42" name="グループ化 41">
            <a:extLst>
              <a:ext uri="{FF2B5EF4-FFF2-40B4-BE49-F238E27FC236}">
                <a16:creationId xmlns:a16="http://schemas.microsoft.com/office/drawing/2014/main" id="{B93A1E86-C52C-444E-89F1-8106135887D5}"/>
              </a:ext>
            </a:extLst>
          </p:cNvPr>
          <p:cNvGrpSpPr/>
          <p:nvPr/>
        </p:nvGrpSpPr>
        <p:grpSpPr>
          <a:xfrm>
            <a:off x="3838358" y="2130426"/>
            <a:ext cx="1149654" cy="257140"/>
            <a:chOff x="2847225" y="5771909"/>
            <a:chExt cx="1615492" cy="405114"/>
          </a:xfrm>
        </p:grpSpPr>
        <p:sp>
          <p:nvSpPr>
            <p:cNvPr id="43" name="四角形: 角を丸くする 42">
              <a:extLst>
                <a:ext uri="{FF2B5EF4-FFF2-40B4-BE49-F238E27FC236}">
                  <a16:creationId xmlns:a16="http://schemas.microsoft.com/office/drawing/2014/main" id="{5C1FA071-ACAB-4D97-BA2A-52FDE40A8A6B}"/>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func3</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44" name="正方形/長方形 43">
              <a:extLst>
                <a:ext uri="{FF2B5EF4-FFF2-40B4-BE49-F238E27FC236}">
                  <a16:creationId xmlns:a16="http://schemas.microsoft.com/office/drawing/2014/main" id="{BDEE1D29-E894-46ED-8317-BCF0B389D8D3}"/>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45" name="正方形/長方形 44">
              <a:extLst>
                <a:ext uri="{FF2B5EF4-FFF2-40B4-BE49-F238E27FC236}">
                  <a16:creationId xmlns:a16="http://schemas.microsoft.com/office/drawing/2014/main" id="{D2196B5F-31DC-4072-AB1D-8740459CCACA}"/>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46" name="グループ化 45">
            <a:extLst>
              <a:ext uri="{FF2B5EF4-FFF2-40B4-BE49-F238E27FC236}">
                <a16:creationId xmlns:a16="http://schemas.microsoft.com/office/drawing/2014/main" id="{510F0BDE-2379-4645-8F26-F878A8D33741}"/>
              </a:ext>
            </a:extLst>
          </p:cNvPr>
          <p:cNvGrpSpPr/>
          <p:nvPr/>
        </p:nvGrpSpPr>
        <p:grpSpPr>
          <a:xfrm>
            <a:off x="5599418" y="2130425"/>
            <a:ext cx="1106612" cy="257140"/>
            <a:chOff x="2847225" y="5771909"/>
            <a:chExt cx="1555010" cy="405114"/>
          </a:xfrm>
        </p:grpSpPr>
        <p:sp>
          <p:nvSpPr>
            <p:cNvPr id="47" name="四角形: 角を丸くする 46">
              <a:extLst>
                <a:ext uri="{FF2B5EF4-FFF2-40B4-BE49-F238E27FC236}">
                  <a16:creationId xmlns:a16="http://schemas.microsoft.com/office/drawing/2014/main" id="{D406583D-2659-45BC-8305-9DB989DD00D1}"/>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48" name="正方形/長方形 47">
              <a:extLst>
                <a:ext uri="{FF2B5EF4-FFF2-40B4-BE49-F238E27FC236}">
                  <a16:creationId xmlns:a16="http://schemas.microsoft.com/office/drawing/2014/main" id="{DCD82BE8-DEE7-47B6-8717-9AC55650D535}"/>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49" name="グループ化 48">
            <a:extLst>
              <a:ext uri="{FF2B5EF4-FFF2-40B4-BE49-F238E27FC236}">
                <a16:creationId xmlns:a16="http://schemas.microsoft.com/office/drawing/2014/main" id="{AF360498-88E0-48E9-9C2F-916F47C119CA}"/>
              </a:ext>
            </a:extLst>
          </p:cNvPr>
          <p:cNvGrpSpPr/>
          <p:nvPr/>
        </p:nvGrpSpPr>
        <p:grpSpPr>
          <a:xfrm>
            <a:off x="675313" y="2387566"/>
            <a:ext cx="1105619" cy="257140"/>
            <a:chOff x="2909102" y="5771909"/>
            <a:chExt cx="1553615" cy="405114"/>
          </a:xfrm>
        </p:grpSpPr>
        <p:sp>
          <p:nvSpPr>
            <p:cNvPr id="50" name="四角形: 角を丸くする 49">
              <a:extLst>
                <a:ext uri="{FF2B5EF4-FFF2-40B4-BE49-F238E27FC236}">
                  <a16:creationId xmlns:a16="http://schemas.microsoft.com/office/drawing/2014/main" id="{9F675630-2B52-4BB1-A088-72B6B9244741}"/>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http-in</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51" name="正方形/長方形 50">
              <a:extLst>
                <a:ext uri="{FF2B5EF4-FFF2-40B4-BE49-F238E27FC236}">
                  <a16:creationId xmlns:a16="http://schemas.microsoft.com/office/drawing/2014/main" id="{CF5D6180-D2C0-4BBD-B834-C7DCBCAAAB53}"/>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52" name="グループ化 51">
            <a:extLst>
              <a:ext uri="{FF2B5EF4-FFF2-40B4-BE49-F238E27FC236}">
                <a16:creationId xmlns:a16="http://schemas.microsoft.com/office/drawing/2014/main" id="{94A6B843-DBA7-450B-AB41-61940515F471}"/>
              </a:ext>
            </a:extLst>
          </p:cNvPr>
          <p:cNvGrpSpPr/>
          <p:nvPr/>
        </p:nvGrpSpPr>
        <p:grpSpPr>
          <a:xfrm>
            <a:off x="3837365" y="2644706"/>
            <a:ext cx="1106612" cy="257140"/>
            <a:chOff x="2847225" y="5771909"/>
            <a:chExt cx="1555010" cy="405114"/>
          </a:xfrm>
        </p:grpSpPr>
        <p:sp>
          <p:nvSpPr>
            <p:cNvPr id="53" name="四角形: 角を丸くする 52">
              <a:extLst>
                <a:ext uri="{FF2B5EF4-FFF2-40B4-BE49-F238E27FC236}">
                  <a16:creationId xmlns:a16="http://schemas.microsoft.com/office/drawing/2014/main" id="{EF836642-0A74-4211-AF2A-4F66D8D8856D}"/>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debug</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54" name="正方形/長方形 53">
              <a:extLst>
                <a:ext uri="{FF2B5EF4-FFF2-40B4-BE49-F238E27FC236}">
                  <a16:creationId xmlns:a16="http://schemas.microsoft.com/office/drawing/2014/main" id="{F353367D-01C4-46B5-8E04-771F0C6D8A82}"/>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sp>
        <p:nvSpPr>
          <p:cNvPr id="55" name="正方形/長方形 54">
            <a:extLst>
              <a:ext uri="{FF2B5EF4-FFF2-40B4-BE49-F238E27FC236}">
                <a16:creationId xmlns:a16="http://schemas.microsoft.com/office/drawing/2014/main" id="{2659994B-9DDC-4ABE-AB3D-5DC051569D99}"/>
              </a:ext>
            </a:extLst>
          </p:cNvPr>
          <p:cNvSpPr/>
          <p:nvPr/>
        </p:nvSpPr>
        <p:spPr>
          <a:xfrm>
            <a:off x="7522294" y="2398921"/>
            <a:ext cx="913255" cy="23442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3</a:t>
            </a:r>
          </a:p>
        </p:txBody>
      </p:sp>
      <p:sp>
        <p:nvSpPr>
          <p:cNvPr id="56" name="テキスト ボックス 55">
            <a:extLst>
              <a:ext uri="{FF2B5EF4-FFF2-40B4-BE49-F238E27FC236}">
                <a16:creationId xmlns:a16="http://schemas.microsoft.com/office/drawing/2014/main" id="{9C96E73F-117E-4E1A-9F1C-57B15007F15C}"/>
              </a:ext>
            </a:extLst>
          </p:cNvPr>
          <p:cNvSpPr txBox="1"/>
          <p:nvPr/>
        </p:nvSpPr>
        <p:spPr>
          <a:xfrm>
            <a:off x="7613192" y="2178875"/>
            <a:ext cx="751872"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counter</a:t>
            </a:r>
            <a:endParaRPr lang="ja-JP" altLang="en-US" sz="1400" dirty="0">
              <a:solidFill>
                <a:prstClr val="black"/>
              </a:solidFill>
              <a:latin typeface="+mn-lt"/>
              <a:ea typeface="Noto Sans CJK JP Regular"/>
            </a:endParaRPr>
          </a:p>
        </p:txBody>
      </p:sp>
      <p:cxnSp>
        <p:nvCxnSpPr>
          <p:cNvPr id="57" name="コネクタ: 曲線 56">
            <a:extLst>
              <a:ext uri="{FF2B5EF4-FFF2-40B4-BE49-F238E27FC236}">
                <a16:creationId xmlns:a16="http://schemas.microsoft.com/office/drawing/2014/main" id="{490F2C0B-0157-4BB5-8236-3DD950E099E1}"/>
              </a:ext>
            </a:extLst>
          </p:cNvPr>
          <p:cNvCxnSpPr>
            <a:stCxn id="51" idx="3"/>
            <a:endCxn id="40" idx="1"/>
          </p:cNvCxnSpPr>
          <p:nvPr/>
        </p:nvCxnSpPr>
        <p:spPr>
          <a:xfrm flipV="1">
            <a:off x="1780933" y="2258996"/>
            <a:ext cx="221623" cy="257140"/>
          </a:xfrm>
          <a:prstGeom prst="curvedConnector3">
            <a:avLst/>
          </a:prstGeom>
          <a:noFill/>
          <a:ln w="6350" cap="flat" cmpd="sng" algn="ctr">
            <a:solidFill>
              <a:sysClr val="windowText" lastClr="000000"/>
            </a:solidFill>
            <a:prstDash val="solid"/>
            <a:miter lim="800000"/>
          </a:ln>
          <a:effectLst/>
        </p:spPr>
      </p:cxnSp>
      <p:cxnSp>
        <p:nvCxnSpPr>
          <p:cNvPr id="58" name="コネクタ: 曲線 57">
            <a:extLst>
              <a:ext uri="{FF2B5EF4-FFF2-40B4-BE49-F238E27FC236}">
                <a16:creationId xmlns:a16="http://schemas.microsoft.com/office/drawing/2014/main" id="{2FFF68AB-663E-4FA6-B1E1-79616CF5AEB1}"/>
              </a:ext>
            </a:extLst>
          </p:cNvPr>
          <p:cNvCxnSpPr>
            <a:cxnSpLocks/>
            <a:stCxn id="51" idx="3"/>
            <a:endCxn id="36" idx="1"/>
          </p:cNvCxnSpPr>
          <p:nvPr/>
        </p:nvCxnSpPr>
        <p:spPr>
          <a:xfrm>
            <a:off x="1780933" y="2516136"/>
            <a:ext cx="221623" cy="257141"/>
          </a:xfrm>
          <a:prstGeom prst="curvedConnector3">
            <a:avLst/>
          </a:prstGeom>
          <a:noFill/>
          <a:ln w="6350" cap="flat" cmpd="sng" algn="ctr">
            <a:solidFill>
              <a:sysClr val="windowText" lastClr="000000"/>
            </a:solidFill>
            <a:prstDash val="solid"/>
            <a:miter lim="800000"/>
          </a:ln>
          <a:effectLst/>
        </p:spPr>
      </p:cxnSp>
      <p:cxnSp>
        <p:nvCxnSpPr>
          <p:cNvPr id="59" name="コネクタ: 曲線 58">
            <a:extLst>
              <a:ext uri="{FF2B5EF4-FFF2-40B4-BE49-F238E27FC236}">
                <a16:creationId xmlns:a16="http://schemas.microsoft.com/office/drawing/2014/main" id="{91BDA18B-5898-40BF-8F8D-3670D42CBEF7}"/>
              </a:ext>
            </a:extLst>
          </p:cNvPr>
          <p:cNvCxnSpPr>
            <a:cxnSpLocks/>
            <a:stCxn id="41" idx="3"/>
            <a:endCxn id="44" idx="1"/>
          </p:cNvCxnSpPr>
          <p:nvPr/>
        </p:nvCxnSpPr>
        <p:spPr>
          <a:xfrm>
            <a:off x="3152210" y="2258996"/>
            <a:ext cx="686148" cy="8061"/>
          </a:xfrm>
          <a:prstGeom prst="curvedConnector3">
            <a:avLst/>
          </a:prstGeom>
          <a:noFill/>
          <a:ln w="6350" cap="flat" cmpd="sng" algn="ctr">
            <a:solidFill>
              <a:sysClr val="windowText" lastClr="000000"/>
            </a:solidFill>
            <a:prstDash val="solid"/>
            <a:miter lim="800000"/>
          </a:ln>
          <a:effectLst/>
        </p:spPr>
      </p:cxnSp>
      <p:cxnSp>
        <p:nvCxnSpPr>
          <p:cNvPr id="60" name="コネクタ: 曲線 59">
            <a:extLst>
              <a:ext uri="{FF2B5EF4-FFF2-40B4-BE49-F238E27FC236}">
                <a16:creationId xmlns:a16="http://schemas.microsoft.com/office/drawing/2014/main" id="{B4AB3989-E2DC-46D7-A6E5-DB3EA4E38946}"/>
              </a:ext>
            </a:extLst>
          </p:cNvPr>
          <p:cNvCxnSpPr>
            <a:cxnSpLocks/>
            <a:stCxn id="41" idx="3"/>
            <a:endCxn id="54" idx="1"/>
          </p:cNvCxnSpPr>
          <p:nvPr/>
        </p:nvCxnSpPr>
        <p:spPr>
          <a:xfrm>
            <a:off x="3152210" y="2258996"/>
            <a:ext cx="685155" cy="514280"/>
          </a:xfrm>
          <a:prstGeom prst="curvedConnector3">
            <a:avLst/>
          </a:prstGeom>
          <a:noFill/>
          <a:ln w="6350" cap="flat" cmpd="sng" algn="ctr">
            <a:solidFill>
              <a:sysClr val="windowText" lastClr="000000"/>
            </a:solidFill>
            <a:prstDash val="solid"/>
            <a:miter lim="800000"/>
          </a:ln>
          <a:effectLst/>
        </p:spPr>
      </p:cxnSp>
      <p:cxnSp>
        <p:nvCxnSpPr>
          <p:cNvPr id="61" name="コネクタ: 曲線 60">
            <a:extLst>
              <a:ext uri="{FF2B5EF4-FFF2-40B4-BE49-F238E27FC236}">
                <a16:creationId xmlns:a16="http://schemas.microsoft.com/office/drawing/2014/main" id="{14873E9F-6006-417E-8999-A292123534CD}"/>
              </a:ext>
            </a:extLst>
          </p:cNvPr>
          <p:cNvCxnSpPr>
            <a:cxnSpLocks/>
            <a:stCxn id="37" idx="3"/>
            <a:endCxn id="54" idx="1"/>
          </p:cNvCxnSpPr>
          <p:nvPr/>
        </p:nvCxnSpPr>
        <p:spPr>
          <a:xfrm flipV="1">
            <a:off x="3152210" y="2773276"/>
            <a:ext cx="685155" cy="1"/>
          </a:xfrm>
          <a:prstGeom prst="curvedConnector3">
            <a:avLst/>
          </a:prstGeom>
          <a:noFill/>
          <a:ln w="6350" cap="flat" cmpd="sng" algn="ctr">
            <a:solidFill>
              <a:sysClr val="windowText" lastClr="000000"/>
            </a:solidFill>
            <a:prstDash val="solid"/>
            <a:miter lim="800000"/>
          </a:ln>
          <a:effectLst/>
        </p:spPr>
      </p:cxnSp>
      <p:cxnSp>
        <p:nvCxnSpPr>
          <p:cNvPr id="62" name="コネクタ: 曲線 61">
            <a:extLst>
              <a:ext uri="{FF2B5EF4-FFF2-40B4-BE49-F238E27FC236}">
                <a16:creationId xmlns:a16="http://schemas.microsoft.com/office/drawing/2014/main" id="{8333957D-A0E9-47CE-8211-4D0A712DD6A7}"/>
              </a:ext>
            </a:extLst>
          </p:cNvPr>
          <p:cNvCxnSpPr>
            <a:cxnSpLocks/>
            <a:stCxn id="45" idx="3"/>
            <a:endCxn id="48" idx="1"/>
          </p:cNvCxnSpPr>
          <p:nvPr/>
        </p:nvCxnSpPr>
        <p:spPr>
          <a:xfrm flipV="1">
            <a:off x="4988011" y="2258995"/>
            <a:ext cx="611407" cy="1"/>
          </a:xfrm>
          <a:prstGeom prst="curvedConnector3">
            <a:avLst/>
          </a:prstGeom>
          <a:noFill/>
          <a:ln w="6350" cap="flat" cmpd="sng" algn="ctr">
            <a:solidFill>
              <a:sysClr val="windowText" lastClr="000000"/>
            </a:solidFill>
            <a:prstDash val="solid"/>
            <a:miter lim="800000"/>
          </a:ln>
          <a:effectLst/>
        </p:spPr>
      </p:cxnSp>
      <p:sp>
        <p:nvSpPr>
          <p:cNvPr id="63" name="テキスト ボックス 62">
            <a:extLst>
              <a:ext uri="{FF2B5EF4-FFF2-40B4-BE49-F238E27FC236}">
                <a16:creationId xmlns:a16="http://schemas.microsoft.com/office/drawing/2014/main" id="{4FA93C54-4709-46AF-AFBE-E090118B3E72}"/>
              </a:ext>
            </a:extLst>
          </p:cNvPr>
          <p:cNvSpPr txBox="1"/>
          <p:nvPr/>
        </p:nvSpPr>
        <p:spPr>
          <a:xfrm>
            <a:off x="485396" y="1888874"/>
            <a:ext cx="4263988"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4. func3 consumes a message and generates a message.</a:t>
            </a:r>
            <a:endParaRPr lang="ja-JP" altLang="en-US" sz="1400" dirty="0">
              <a:solidFill>
                <a:prstClr val="black"/>
              </a:solidFill>
              <a:latin typeface="+mn-lt"/>
              <a:ea typeface="Noto Sans CJK JP Regular"/>
            </a:endParaRPr>
          </a:p>
        </p:txBody>
      </p:sp>
      <p:cxnSp>
        <p:nvCxnSpPr>
          <p:cNvPr id="64" name="直線コネクタ 63">
            <a:extLst>
              <a:ext uri="{FF2B5EF4-FFF2-40B4-BE49-F238E27FC236}">
                <a16:creationId xmlns:a16="http://schemas.microsoft.com/office/drawing/2014/main" id="{6A122A94-EEBA-41B3-BF87-7A86E33F4CA1}"/>
              </a:ext>
            </a:extLst>
          </p:cNvPr>
          <p:cNvCxnSpPr/>
          <p:nvPr/>
        </p:nvCxnSpPr>
        <p:spPr>
          <a:xfrm>
            <a:off x="690588" y="2946994"/>
            <a:ext cx="7810955" cy="0"/>
          </a:xfrm>
          <a:prstGeom prst="line">
            <a:avLst/>
          </a:prstGeom>
          <a:noFill/>
          <a:ln w="6350" cap="flat" cmpd="sng" algn="ctr">
            <a:solidFill>
              <a:srgbClr val="4472C4"/>
            </a:solidFill>
            <a:prstDash val="solid"/>
            <a:miter lim="800000"/>
          </a:ln>
          <a:effectLst/>
        </p:spPr>
      </p:cxnSp>
      <p:grpSp>
        <p:nvGrpSpPr>
          <p:cNvPr id="65" name="グループ化 64">
            <a:extLst>
              <a:ext uri="{FF2B5EF4-FFF2-40B4-BE49-F238E27FC236}">
                <a16:creationId xmlns:a16="http://schemas.microsoft.com/office/drawing/2014/main" id="{7887B33A-5F71-4344-A767-1997C8E8D642}"/>
              </a:ext>
            </a:extLst>
          </p:cNvPr>
          <p:cNvGrpSpPr/>
          <p:nvPr/>
        </p:nvGrpSpPr>
        <p:grpSpPr>
          <a:xfrm>
            <a:off x="2017831" y="3657579"/>
            <a:ext cx="1149654" cy="257140"/>
            <a:chOff x="2847225" y="5771908"/>
            <a:chExt cx="1615492" cy="405114"/>
          </a:xfrm>
        </p:grpSpPr>
        <p:sp>
          <p:nvSpPr>
            <p:cNvPr id="66" name="四角形: 角を丸くする 65">
              <a:extLst>
                <a:ext uri="{FF2B5EF4-FFF2-40B4-BE49-F238E27FC236}">
                  <a16:creationId xmlns:a16="http://schemas.microsoft.com/office/drawing/2014/main" id="{6675A5C1-5266-418F-AA60-97ADAD30B9F8}"/>
                </a:ext>
              </a:extLst>
            </p:cNvPr>
            <p:cNvSpPr/>
            <p:nvPr/>
          </p:nvSpPr>
          <p:spPr>
            <a:xfrm>
              <a:off x="2907707" y="5771908"/>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func2</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67" name="正方形/長方形 66">
              <a:extLst>
                <a:ext uri="{FF2B5EF4-FFF2-40B4-BE49-F238E27FC236}">
                  <a16:creationId xmlns:a16="http://schemas.microsoft.com/office/drawing/2014/main" id="{EEB0CBCF-F338-43DA-83A0-13D484F51F2B}"/>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68" name="正方形/長方形 67">
              <a:extLst>
                <a:ext uri="{FF2B5EF4-FFF2-40B4-BE49-F238E27FC236}">
                  <a16:creationId xmlns:a16="http://schemas.microsoft.com/office/drawing/2014/main" id="{23D5ADD8-90AD-44E2-9617-9728CCC2FDA8}"/>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69" name="グループ化 68">
            <a:extLst>
              <a:ext uri="{FF2B5EF4-FFF2-40B4-BE49-F238E27FC236}">
                <a16:creationId xmlns:a16="http://schemas.microsoft.com/office/drawing/2014/main" id="{01B4E9AB-60F4-4B0D-848C-F1756FEC8798}"/>
              </a:ext>
            </a:extLst>
          </p:cNvPr>
          <p:cNvGrpSpPr/>
          <p:nvPr/>
        </p:nvGrpSpPr>
        <p:grpSpPr>
          <a:xfrm>
            <a:off x="2017831" y="3143299"/>
            <a:ext cx="1149654" cy="257140"/>
            <a:chOff x="2847225" y="5771909"/>
            <a:chExt cx="1615492" cy="405114"/>
          </a:xfrm>
        </p:grpSpPr>
        <p:sp>
          <p:nvSpPr>
            <p:cNvPr id="70" name="四角形: 角を丸くする 69">
              <a:extLst>
                <a:ext uri="{FF2B5EF4-FFF2-40B4-BE49-F238E27FC236}">
                  <a16:creationId xmlns:a16="http://schemas.microsoft.com/office/drawing/2014/main" id="{E49C40BF-0089-42FD-B960-3CC3CA8CC2BE}"/>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func1</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71" name="正方形/長方形 70">
              <a:extLst>
                <a:ext uri="{FF2B5EF4-FFF2-40B4-BE49-F238E27FC236}">
                  <a16:creationId xmlns:a16="http://schemas.microsoft.com/office/drawing/2014/main" id="{461A36BF-3AF5-4F67-9D82-87E7AA2CF2E6}"/>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72" name="正方形/長方形 71">
              <a:extLst>
                <a:ext uri="{FF2B5EF4-FFF2-40B4-BE49-F238E27FC236}">
                  <a16:creationId xmlns:a16="http://schemas.microsoft.com/office/drawing/2014/main" id="{42F94F21-1D28-433F-A0FF-A50D1829ACFB}"/>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73" name="グループ化 72">
            <a:extLst>
              <a:ext uri="{FF2B5EF4-FFF2-40B4-BE49-F238E27FC236}">
                <a16:creationId xmlns:a16="http://schemas.microsoft.com/office/drawing/2014/main" id="{D79A506A-398D-481B-814A-499E83D8AC84}"/>
              </a:ext>
            </a:extLst>
          </p:cNvPr>
          <p:cNvGrpSpPr/>
          <p:nvPr/>
        </p:nvGrpSpPr>
        <p:grpSpPr>
          <a:xfrm>
            <a:off x="3853632" y="3143299"/>
            <a:ext cx="1149654" cy="257140"/>
            <a:chOff x="2847225" y="5771909"/>
            <a:chExt cx="1615492" cy="405114"/>
          </a:xfrm>
        </p:grpSpPr>
        <p:sp>
          <p:nvSpPr>
            <p:cNvPr id="74" name="四角形: 角を丸くする 73">
              <a:extLst>
                <a:ext uri="{FF2B5EF4-FFF2-40B4-BE49-F238E27FC236}">
                  <a16:creationId xmlns:a16="http://schemas.microsoft.com/office/drawing/2014/main" id="{3C7B8BFB-EDE3-4433-B166-20AFB2C26878}"/>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func3</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75" name="正方形/長方形 74">
              <a:extLst>
                <a:ext uri="{FF2B5EF4-FFF2-40B4-BE49-F238E27FC236}">
                  <a16:creationId xmlns:a16="http://schemas.microsoft.com/office/drawing/2014/main" id="{40BFA77C-9DB6-4F29-9C90-5B1C439F84EB}"/>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76" name="正方形/長方形 75">
              <a:extLst>
                <a:ext uri="{FF2B5EF4-FFF2-40B4-BE49-F238E27FC236}">
                  <a16:creationId xmlns:a16="http://schemas.microsoft.com/office/drawing/2014/main" id="{E68BD01B-C8B1-4624-8C6B-E944C4FF7600}"/>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77" name="グループ化 76">
            <a:extLst>
              <a:ext uri="{FF2B5EF4-FFF2-40B4-BE49-F238E27FC236}">
                <a16:creationId xmlns:a16="http://schemas.microsoft.com/office/drawing/2014/main" id="{20886D5D-4F89-48F9-81F7-4724AE15827C}"/>
              </a:ext>
            </a:extLst>
          </p:cNvPr>
          <p:cNvGrpSpPr/>
          <p:nvPr/>
        </p:nvGrpSpPr>
        <p:grpSpPr>
          <a:xfrm>
            <a:off x="5614693" y="3143298"/>
            <a:ext cx="1106612" cy="257140"/>
            <a:chOff x="2847225" y="5771909"/>
            <a:chExt cx="1555010" cy="405114"/>
          </a:xfrm>
        </p:grpSpPr>
        <p:sp>
          <p:nvSpPr>
            <p:cNvPr id="78" name="四角形: 角を丸くする 77">
              <a:extLst>
                <a:ext uri="{FF2B5EF4-FFF2-40B4-BE49-F238E27FC236}">
                  <a16:creationId xmlns:a16="http://schemas.microsoft.com/office/drawing/2014/main" id="{EC140593-100F-4EA0-9876-DB3C5B7A6AD7}"/>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79" name="正方形/長方形 78">
              <a:extLst>
                <a:ext uri="{FF2B5EF4-FFF2-40B4-BE49-F238E27FC236}">
                  <a16:creationId xmlns:a16="http://schemas.microsoft.com/office/drawing/2014/main" id="{D137F1B2-B4BB-4BBE-965E-4025F14935C1}"/>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80" name="グループ化 79">
            <a:extLst>
              <a:ext uri="{FF2B5EF4-FFF2-40B4-BE49-F238E27FC236}">
                <a16:creationId xmlns:a16="http://schemas.microsoft.com/office/drawing/2014/main" id="{D0569603-908D-44A6-A221-7BD91EE61FA4}"/>
              </a:ext>
            </a:extLst>
          </p:cNvPr>
          <p:cNvGrpSpPr/>
          <p:nvPr/>
        </p:nvGrpSpPr>
        <p:grpSpPr>
          <a:xfrm>
            <a:off x="690588" y="3400439"/>
            <a:ext cx="1105619" cy="257140"/>
            <a:chOff x="2909102" y="5771909"/>
            <a:chExt cx="1553615" cy="405114"/>
          </a:xfrm>
        </p:grpSpPr>
        <p:sp>
          <p:nvSpPr>
            <p:cNvPr id="81" name="四角形: 角を丸くする 80">
              <a:extLst>
                <a:ext uri="{FF2B5EF4-FFF2-40B4-BE49-F238E27FC236}">
                  <a16:creationId xmlns:a16="http://schemas.microsoft.com/office/drawing/2014/main" id="{534B002A-E9E9-4117-A243-1BBB5B517EF1}"/>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http-in</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82" name="正方形/長方形 81">
              <a:extLst>
                <a:ext uri="{FF2B5EF4-FFF2-40B4-BE49-F238E27FC236}">
                  <a16:creationId xmlns:a16="http://schemas.microsoft.com/office/drawing/2014/main" id="{A566854B-ECA5-45ED-A008-B6537571AC74}"/>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83" name="グループ化 82">
            <a:extLst>
              <a:ext uri="{FF2B5EF4-FFF2-40B4-BE49-F238E27FC236}">
                <a16:creationId xmlns:a16="http://schemas.microsoft.com/office/drawing/2014/main" id="{BABB003A-9AC1-4716-B3FA-3AC3368817FC}"/>
              </a:ext>
            </a:extLst>
          </p:cNvPr>
          <p:cNvGrpSpPr/>
          <p:nvPr/>
        </p:nvGrpSpPr>
        <p:grpSpPr>
          <a:xfrm>
            <a:off x="3852639" y="3657579"/>
            <a:ext cx="1106612" cy="257140"/>
            <a:chOff x="2847225" y="5771909"/>
            <a:chExt cx="1555010" cy="405114"/>
          </a:xfrm>
        </p:grpSpPr>
        <p:sp>
          <p:nvSpPr>
            <p:cNvPr id="84" name="四角形: 角を丸くする 83">
              <a:extLst>
                <a:ext uri="{FF2B5EF4-FFF2-40B4-BE49-F238E27FC236}">
                  <a16:creationId xmlns:a16="http://schemas.microsoft.com/office/drawing/2014/main" id="{561911C7-115E-47F0-8D70-31C278352E46}"/>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debug</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85" name="正方形/長方形 84">
              <a:extLst>
                <a:ext uri="{FF2B5EF4-FFF2-40B4-BE49-F238E27FC236}">
                  <a16:creationId xmlns:a16="http://schemas.microsoft.com/office/drawing/2014/main" id="{3D463767-3051-4378-A3EA-9AB8CDAE95F9}"/>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sp>
        <p:nvSpPr>
          <p:cNvPr id="86" name="正方形/長方形 85">
            <a:extLst>
              <a:ext uri="{FF2B5EF4-FFF2-40B4-BE49-F238E27FC236}">
                <a16:creationId xmlns:a16="http://schemas.microsoft.com/office/drawing/2014/main" id="{403D2FC4-E0B6-4AB7-A9AD-9502D9031E7D}"/>
              </a:ext>
            </a:extLst>
          </p:cNvPr>
          <p:cNvSpPr/>
          <p:nvPr/>
        </p:nvSpPr>
        <p:spPr>
          <a:xfrm>
            <a:off x="7537568" y="3411794"/>
            <a:ext cx="913255" cy="23442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1</a:t>
            </a:r>
          </a:p>
        </p:txBody>
      </p:sp>
      <p:sp>
        <p:nvSpPr>
          <p:cNvPr id="87" name="テキスト ボックス 86">
            <a:extLst>
              <a:ext uri="{FF2B5EF4-FFF2-40B4-BE49-F238E27FC236}">
                <a16:creationId xmlns:a16="http://schemas.microsoft.com/office/drawing/2014/main" id="{7F089F54-AC0D-45B2-89AB-3061314625C6}"/>
              </a:ext>
            </a:extLst>
          </p:cNvPr>
          <p:cNvSpPr txBox="1"/>
          <p:nvPr/>
        </p:nvSpPr>
        <p:spPr>
          <a:xfrm>
            <a:off x="7628466" y="3191748"/>
            <a:ext cx="751872"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counter</a:t>
            </a:r>
            <a:endParaRPr lang="ja-JP" altLang="en-US" sz="1400" dirty="0">
              <a:solidFill>
                <a:prstClr val="black"/>
              </a:solidFill>
              <a:latin typeface="+mn-lt"/>
              <a:ea typeface="Noto Sans CJK JP Regular"/>
            </a:endParaRPr>
          </a:p>
        </p:txBody>
      </p:sp>
      <p:cxnSp>
        <p:nvCxnSpPr>
          <p:cNvPr id="88" name="コネクタ: 曲線 87">
            <a:extLst>
              <a:ext uri="{FF2B5EF4-FFF2-40B4-BE49-F238E27FC236}">
                <a16:creationId xmlns:a16="http://schemas.microsoft.com/office/drawing/2014/main" id="{471D4A9F-CB6B-4B21-8303-E19A033648D9}"/>
              </a:ext>
            </a:extLst>
          </p:cNvPr>
          <p:cNvCxnSpPr>
            <a:stCxn id="82" idx="3"/>
            <a:endCxn id="71" idx="1"/>
          </p:cNvCxnSpPr>
          <p:nvPr/>
        </p:nvCxnSpPr>
        <p:spPr>
          <a:xfrm flipV="1">
            <a:off x="1796207" y="3271869"/>
            <a:ext cx="221623" cy="257140"/>
          </a:xfrm>
          <a:prstGeom prst="curvedConnector3">
            <a:avLst/>
          </a:prstGeom>
          <a:noFill/>
          <a:ln w="6350" cap="flat" cmpd="sng" algn="ctr">
            <a:solidFill>
              <a:sysClr val="windowText" lastClr="000000"/>
            </a:solidFill>
            <a:prstDash val="solid"/>
            <a:miter lim="800000"/>
          </a:ln>
          <a:effectLst/>
        </p:spPr>
      </p:cxnSp>
      <p:cxnSp>
        <p:nvCxnSpPr>
          <p:cNvPr id="89" name="コネクタ: 曲線 88">
            <a:extLst>
              <a:ext uri="{FF2B5EF4-FFF2-40B4-BE49-F238E27FC236}">
                <a16:creationId xmlns:a16="http://schemas.microsoft.com/office/drawing/2014/main" id="{2065E4D4-42FF-4DA3-B8C6-CD61C653FCE0}"/>
              </a:ext>
            </a:extLst>
          </p:cNvPr>
          <p:cNvCxnSpPr>
            <a:cxnSpLocks/>
            <a:stCxn id="82" idx="3"/>
            <a:endCxn id="67" idx="1"/>
          </p:cNvCxnSpPr>
          <p:nvPr/>
        </p:nvCxnSpPr>
        <p:spPr>
          <a:xfrm>
            <a:off x="1796207" y="3529009"/>
            <a:ext cx="221623" cy="257141"/>
          </a:xfrm>
          <a:prstGeom prst="curvedConnector3">
            <a:avLst/>
          </a:prstGeom>
          <a:noFill/>
          <a:ln w="6350" cap="flat" cmpd="sng" algn="ctr">
            <a:solidFill>
              <a:sysClr val="windowText" lastClr="000000"/>
            </a:solidFill>
            <a:prstDash val="solid"/>
            <a:miter lim="800000"/>
          </a:ln>
          <a:effectLst/>
        </p:spPr>
      </p:cxnSp>
      <p:cxnSp>
        <p:nvCxnSpPr>
          <p:cNvPr id="90" name="コネクタ: 曲線 89">
            <a:extLst>
              <a:ext uri="{FF2B5EF4-FFF2-40B4-BE49-F238E27FC236}">
                <a16:creationId xmlns:a16="http://schemas.microsoft.com/office/drawing/2014/main" id="{F8A932D0-2FD9-48BF-9045-133C064A535A}"/>
              </a:ext>
            </a:extLst>
          </p:cNvPr>
          <p:cNvCxnSpPr>
            <a:cxnSpLocks/>
            <a:stCxn id="72" idx="3"/>
            <a:endCxn id="75" idx="1"/>
          </p:cNvCxnSpPr>
          <p:nvPr/>
        </p:nvCxnSpPr>
        <p:spPr>
          <a:xfrm>
            <a:off x="3167484" y="3271869"/>
            <a:ext cx="686148" cy="8061"/>
          </a:xfrm>
          <a:prstGeom prst="curvedConnector3">
            <a:avLst/>
          </a:prstGeom>
          <a:noFill/>
          <a:ln w="6350" cap="flat" cmpd="sng" algn="ctr">
            <a:solidFill>
              <a:sysClr val="windowText" lastClr="000000"/>
            </a:solidFill>
            <a:prstDash val="solid"/>
            <a:miter lim="800000"/>
          </a:ln>
          <a:effectLst/>
        </p:spPr>
      </p:cxnSp>
      <p:cxnSp>
        <p:nvCxnSpPr>
          <p:cNvPr id="91" name="コネクタ: 曲線 90">
            <a:extLst>
              <a:ext uri="{FF2B5EF4-FFF2-40B4-BE49-F238E27FC236}">
                <a16:creationId xmlns:a16="http://schemas.microsoft.com/office/drawing/2014/main" id="{E58073A9-3A4F-44D6-9D6B-4FD62C4C5F4E}"/>
              </a:ext>
            </a:extLst>
          </p:cNvPr>
          <p:cNvCxnSpPr>
            <a:cxnSpLocks/>
            <a:stCxn id="72" idx="3"/>
            <a:endCxn id="85" idx="1"/>
          </p:cNvCxnSpPr>
          <p:nvPr/>
        </p:nvCxnSpPr>
        <p:spPr>
          <a:xfrm>
            <a:off x="3167484" y="3271869"/>
            <a:ext cx="685155" cy="514280"/>
          </a:xfrm>
          <a:prstGeom prst="curvedConnector3">
            <a:avLst/>
          </a:prstGeom>
          <a:noFill/>
          <a:ln w="6350" cap="flat" cmpd="sng" algn="ctr">
            <a:solidFill>
              <a:sysClr val="windowText" lastClr="000000"/>
            </a:solidFill>
            <a:prstDash val="solid"/>
            <a:miter lim="800000"/>
          </a:ln>
          <a:effectLst/>
        </p:spPr>
      </p:cxnSp>
      <p:cxnSp>
        <p:nvCxnSpPr>
          <p:cNvPr id="92" name="コネクタ: 曲線 91">
            <a:extLst>
              <a:ext uri="{FF2B5EF4-FFF2-40B4-BE49-F238E27FC236}">
                <a16:creationId xmlns:a16="http://schemas.microsoft.com/office/drawing/2014/main" id="{159447C4-AEDE-4778-95DC-E4136301290C}"/>
              </a:ext>
            </a:extLst>
          </p:cNvPr>
          <p:cNvCxnSpPr>
            <a:cxnSpLocks/>
            <a:stCxn id="68" idx="3"/>
            <a:endCxn id="85" idx="1"/>
          </p:cNvCxnSpPr>
          <p:nvPr/>
        </p:nvCxnSpPr>
        <p:spPr>
          <a:xfrm flipV="1">
            <a:off x="3167484" y="3786149"/>
            <a:ext cx="685155" cy="1"/>
          </a:xfrm>
          <a:prstGeom prst="curvedConnector3">
            <a:avLst/>
          </a:prstGeom>
          <a:noFill/>
          <a:ln w="6350" cap="flat" cmpd="sng" algn="ctr">
            <a:solidFill>
              <a:sysClr val="windowText" lastClr="000000"/>
            </a:solidFill>
            <a:prstDash val="solid"/>
            <a:miter lim="800000"/>
          </a:ln>
          <a:effectLst/>
        </p:spPr>
      </p:cxnSp>
      <p:cxnSp>
        <p:nvCxnSpPr>
          <p:cNvPr id="93" name="コネクタ: 曲線 92">
            <a:extLst>
              <a:ext uri="{FF2B5EF4-FFF2-40B4-BE49-F238E27FC236}">
                <a16:creationId xmlns:a16="http://schemas.microsoft.com/office/drawing/2014/main" id="{0E03ED74-34A2-4C53-9DBE-3814C17DCD62}"/>
              </a:ext>
            </a:extLst>
          </p:cNvPr>
          <p:cNvCxnSpPr>
            <a:cxnSpLocks/>
            <a:stCxn id="76" idx="3"/>
            <a:endCxn id="79" idx="1"/>
          </p:cNvCxnSpPr>
          <p:nvPr/>
        </p:nvCxnSpPr>
        <p:spPr>
          <a:xfrm flipV="1">
            <a:off x="5003286" y="3271868"/>
            <a:ext cx="611407" cy="1"/>
          </a:xfrm>
          <a:prstGeom prst="curvedConnector3">
            <a:avLst/>
          </a:prstGeom>
          <a:noFill/>
          <a:ln w="6350" cap="flat" cmpd="sng" algn="ctr">
            <a:solidFill>
              <a:sysClr val="windowText" lastClr="000000"/>
            </a:solidFill>
            <a:prstDash val="solid"/>
            <a:miter lim="800000"/>
          </a:ln>
          <a:effectLst/>
        </p:spPr>
      </p:cxnSp>
      <p:sp>
        <p:nvSpPr>
          <p:cNvPr id="94" name="テキスト ボックス 93">
            <a:extLst>
              <a:ext uri="{FF2B5EF4-FFF2-40B4-BE49-F238E27FC236}">
                <a16:creationId xmlns:a16="http://schemas.microsoft.com/office/drawing/2014/main" id="{2DD23708-98C6-4D4B-84BA-2E8C5E785461}"/>
              </a:ext>
            </a:extLst>
          </p:cNvPr>
          <p:cNvSpPr txBox="1"/>
          <p:nvPr/>
        </p:nvSpPr>
        <p:spPr>
          <a:xfrm>
            <a:off x="500671" y="2901747"/>
            <a:ext cx="2701573"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5. debug consumes two messages.</a:t>
            </a:r>
            <a:endParaRPr lang="ja-JP" altLang="en-US" sz="1400" dirty="0">
              <a:solidFill>
                <a:prstClr val="black"/>
              </a:solidFill>
              <a:latin typeface="+mn-lt"/>
              <a:ea typeface="Noto Sans CJK JP Regular"/>
            </a:endParaRPr>
          </a:p>
        </p:txBody>
      </p:sp>
      <p:cxnSp>
        <p:nvCxnSpPr>
          <p:cNvPr id="95" name="直線コネクタ 94">
            <a:extLst>
              <a:ext uri="{FF2B5EF4-FFF2-40B4-BE49-F238E27FC236}">
                <a16:creationId xmlns:a16="http://schemas.microsoft.com/office/drawing/2014/main" id="{FC1DBCE9-5C2F-4671-8C2C-1FD29A012E87}"/>
              </a:ext>
            </a:extLst>
          </p:cNvPr>
          <p:cNvCxnSpPr/>
          <p:nvPr/>
        </p:nvCxnSpPr>
        <p:spPr>
          <a:xfrm>
            <a:off x="639869" y="4065227"/>
            <a:ext cx="7810955" cy="0"/>
          </a:xfrm>
          <a:prstGeom prst="line">
            <a:avLst/>
          </a:prstGeom>
          <a:noFill/>
          <a:ln w="6350" cap="flat" cmpd="sng" algn="ctr">
            <a:solidFill>
              <a:srgbClr val="4472C4"/>
            </a:solidFill>
            <a:prstDash val="solid"/>
            <a:miter lim="800000"/>
          </a:ln>
          <a:effectLst/>
        </p:spPr>
      </p:cxnSp>
      <p:grpSp>
        <p:nvGrpSpPr>
          <p:cNvPr id="96" name="グループ化 95">
            <a:extLst>
              <a:ext uri="{FF2B5EF4-FFF2-40B4-BE49-F238E27FC236}">
                <a16:creationId xmlns:a16="http://schemas.microsoft.com/office/drawing/2014/main" id="{AE5AF211-F244-43C6-8E68-1D912AD4C8B8}"/>
              </a:ext>
            </a:extLst>
          </p:cNvPr>
          <p:cNvGrpSpPr/>
          <p:nvPr/>
        </p:nvGrpSpPr>
        <p:grpSpPr>
          <a:xfrm>
            <a:off x="1967111" y="4751748"/>
            <a:ext cx="1149654" cy="257140"/>
            <a:chOff x="2847225" y="5771908"/>
            <a:chExt cx="1615492" cy="405114"/>
          </a:xfrm>
        </p:grpSpPr>
        <p:sp>
          <p:nvSpPr>
            <p:cNvPr id="97" name="四角形: 角を丸くする 96">
              <a:extLst>
                <a:ext uri="{FF2B5EF4-FFF2-40B4-BE49-F238E27FC236}">
                  <a16:creationId xmlns:a16="http://schemas.microsoft.com/office/drawing/2014/main" id="{07FD5D44-81F4-462E-87F9-5288EC35C60B}"/>
                </a:ext>
              </a:extLst>
            </p:cNvPr>
            <p:cNvSpPr/>
            <p:nvPr/>
          </p:nvSpPr>
          <p:spPr>
            <a:xfrm>
              <a:off x="2907707" y="5771908"/>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func2</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98" name="正方形/長方形 97">
              <a:extLst>
                <a:ext uri="{FF2B5EF4-FFF2-40B4-BE49-F238E27FC236}">
                  <a16:creationId xmlns:a16="http://schemas.microsoft.com/office/drawing/2014/main" id="{7F0D49AE-400D-41DC-9FE2-745E257ED88A}"/>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99" name="正方形/長方形 98">
              <a:extLst>
                <a:ext uri="{FF2B5EF4-FFF2-40B4-BE49-F238E27FC236}">
                  <a16:creationId xmlns:a16="http://schemas.microsoft.com/office/drawing/2014/main" id="{78F0B765-507F-4AE6-B7B2-6D2809B30232}"/>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100" name="グループ化 99">
            <a:extLst>
              <a:ext uri="{FF2B5EF4-FFF2-40B4-BE49-F238E27FC236}">
                <a16:creationId xmlns:a16="http://schemas.microsoft.com/office/drawing/2014/main" id="{2EC49B15-A0DE-4568-834D-AA36E07BCFFF}"/>
              </a:ext>
            </a:extLst>
          </p:cNvPr>
          <p:cNvGrpSpPr/>
          <p:nvPr/>
        </p:nvGrpSpPr>
        <p:grpSpPr>
          <a:xfrm>
            <a:off x="1967111" y="4237468"/>
            <a:ext cx="1149654" cy="257140"/>
            <a:chOff x="2847225" y="5771909"/>
            <a:chExt cx="1615492" cy="405114"/>
          </a:xfrm>
        </p:grpSpPr>
        <p:sp>
          <p:nvSpPr>
            <p:cNvPr id="101" name="四角形: 角を丸くする 100">
              <a:extLst>
                <a:ext uri="{FF2B5EF4-FFF2-40B4-BE49-F238E27FC236}">
                  <a16:creationId xmlns:a16="http://schemas.microsoft.com/office/drawing/2014/main" id="{FCC3D54F-C790-4692-B0A0-A9C65B84ADA3}"/>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func1</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102" name="正方形/長方形 101">
              <a:extLst>
                <a:ext uri="{FF2B5EF4-FFF2-40B4-BE49-F238E27FC236}">
                  <a16:creationId xmlns:a16="http://schemas.microsoft.com/office/drawing/2014/main" id="{90A1F70C-FF00-4884-B43D-5DCE14FD9E84}"/>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03" name="正方形/長方形 102">
              <a:extLst>
                <a:ext uri="{FF2B5EF4-FFF2-40B4-BE49-F238E27FC236}">
                  <a16:creationId xmlns:a16="http://schemas.microsoft.com/office/drawing/2014/main" id="{1B10C107-B618-4FE0-A671-6947D38AAF07}"/>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104" name="グループ化 103">
            <a:extLst>
              <a:ext uri="{FF2B5EF4-FFF2-40B4-BE49-F238E27FC236}">
                <a16:creationId xmlns:a16="http://schemas.microsoft.com/office/drawing/2014/main" id="{5529594D-D85B-448A-828D-616C2EA82239}"/>
              </a:ext>
            </a:extLst>
          </p:cNvPr>
          <p:cNvGrpSpPr/>
          <p:nvPr/>
        </p:nvGrpSpPr>
        <p:grpSpPr>
          <a:xfrm>
            <a:off x="3802913" y="4237468"/>
            <a:ext cx="1149654" cy="257140"/>
            <a:chOff x="2847225" y="5771909"/>
            <a:chExt cx="1615492" cy="405114"/>
          </a:xfrm>
        </p:grpSpPr>
        <p:sp>
          <p:nvSpPr>
            <p:cNvPr id="105" name="四角形: 角を丸くする 104">
              <a:extLst>
                <a:ext uri="{FF2B5EF4-FFF2-40B4-BE49-F238E27FC236}">
                  <a16:creationId xmlns:a16="http://schemas.microsoft.com/office/drawing/2014/main" id="{2C750EAD-043D-41BB-AB0F-6E1676BF0BCA}"/>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func3</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106" name="正方形/長方形 105">
              <a:extLst>
                <a:ext uri="{FF2B5EF4-FFF2-40B4-BE49-F238E27FC236}">
                  <a16:creationId xmlns:a16="http://schemas.microsoft.com/office/drawing/2014/main" id="{7161D589-4D40-47EA-B497-8289AF3591FC}"/>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07" name="正方形/長方形 106">
              <a:extLst>
                <a:ext uri="{FF2B5EF4-FFF2-40B4-BE49-F238E27FC236}">
                  <a16:creationId xmlns:a16="http://schemas.microsoft.com/office/drawing/2014/main" id="{40111056-8065-445D-B53B-244C9DC65DF0}"/>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108" name="グループ化 107">
            <a:extLst>
              <a:ext uri="{FF2B5EF4-FFF2-40B4-BE49-F238E27FC236}">
                <a16:creationId xmlns:a16="http://schemas.microsoft.com/office/drawing/2014/main" id="{05E93C23-2FBD-495D-B7A3-39A2F1EFDE98}"/>
              </a:ext>
            </a:extLst>
          </p:cNvPr>
          <p:cNvGrpSpPr/>
          <p:nvPr/>
        </p:nvGrpSpPr>
        <p:grpSpPr>
          <a:xfrm>
            <a:off x="5563973" y="4237467"/>
            <a:ext cx="1106612" cy="257140"/>
            <a:chOff x="2847225" y="5771909"/>
            <a:chExt cx="1555010" cy="405114"/>
          </a:xfrm>
        </p:grpSpPr>
        <p:sp>
          <p:nvSpPr>
            <p:cNvPr id="109" name="四角形: 角を丸くする 108">
              <a:extLst>
                <a:ext uri="{FF2B5EF4-FFF2-40B4-BE49-F238E27FC236}">
                  <a16:creationId xmlns:a16="http://schemas.microsoft.com/office/drawing/2014/main" id="{CEB6762E-AE66-480F-B154-78CCDB82A08C}"/>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110" name="正方形/長方形 109">
              <a:extLst>
                <a:ext uri="{FF2B5EF4-FFF2-40B4-BE49-F238E27FC236}">
                  <a16:creationId xmlns:a16="http://schemas.microsoft.com/office/drawing/2014/main" id="{96675C32-A9F8-4A27-A0CE-5DEAF9D7FFDE}"/>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111" name="グループ化 110">
            <a:extLst>
              <a:ext uri="{FF2B5EF4-FFF2-40B4-BE49-F238E27FC236}">
                <a16:creationId xmlns:a16="http://schemas.microsoft.com/office/drawing/2014/main" id="{837D90EC-EF8F-4AE6-932B-6A1E7F0697A7}"/>
              </a:ext>
            </a:extLst>
          </p:cNvPr>
          <p:cNvGrpSpPr/>
          <p:nvPr/>
        </p:nvGrpSpPr>
        <p:grpSpPr>
          <a:xfrm>
            <a:off x="639869" y="4494608"/>
            <a:ext cx="1105619" cy="257140"/>
            <a:chOff x="2909102" y="5771909"/>
            <a:chExt cx="1553615" cy="405114"/>
          </a:xfrm>
        </p:grpSpPr>
        <p:sp>
          <p:nvSpPr>
            <p:cNvPr id="112" name="四角形: 角を丸くする 111">
              <a:extLst>
                <a:ext uri="{FF2B5EF4-FFF2-40B4-BE49-F238E27FC236}">
                  <a16:creationId xmlns:a16="http://schemas.microsoft.com/office/drawing/2014/main" id="{BE314543-6325-48EC-933C-5668AF401D08}"/>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http-in</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113" name="正方形/長方形 112">
              <a:extLst>
                <a:ext uri="{FF2B5EF4-FFF2-40B4-BE49-F238E27FC236}">
                  <a16:creationId xmlns:a16="http://schemas.microsoft.com/office/drawing/2014/main" id="{1A3773E4-BFEC-4957-A67A-ADA181220B6F}"/>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114" name="グループ化 113">
            <a:extLst>
              <a:ext uri="{FF2B5EF4-FFF2-40B4-BE49-F238E27FC236}">
                <a16:creationId xmlns:a16="http://schemas.microsoft.com/office/drawing/2014/main" id="{A81FD692-FD8C-4CDC-A93D-669C68D247D5}"/>
              </a:ext>
            </a:extLst>
          </p:cNvPr>
          <p:cNvGrpSpPr/>
          <p:nvPr/>
        </p:nvGrpSpPr>
        <p:grpSpPr>
          <a:xfrm>
            <a:off x="3801920" y="4751748"/>
            <a:ext cx="1106612" cy="257140"/>
            <a:chOff x="2847225" y="5771909"/>
            <a:chExt cx="1555010" cy="405114"/>
          </a:xfrm>
        </p:grpSpPr>
        <p:sp>
          <p:nvSpPr>
            <p:cNvPr id="115" name="四角形: 角を丸くする 114">
              <a:extLst>
                <a:ext uri="{FF2B5EF4-FFF2-40B4-BE49-F238E27FC236}">
                  <a16:creationId xmlns:a16="http://schemas.microsoft.com/office/drawing/2014/main" id="{A7FE6147-100A-4C29-8E8C-A7A2AA8B26EE}"/>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debug</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116" name="正方形/長方形 115">
              <a:extLst>
                <a:ext uri="{FF2B5EF4-FFF2-40B4-BE49-F238E27FC236}">
                  <a16:creationId xmlns:a16="http://schemas.microsoft.com/office/drawing/2014/main" id="{2328232F-F829-486E-BDDA-DB68C3034D91}"/>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sp>
        <p:nvSpPr>
          <p:cNvPr id="117" name="正方形/長方形 116">
            <a:extLst>
              <a:ext uri="{FF2B5EF4-FFF2-40B4-BE49-F238E27FC236}">
                <a16:creationId xmlns:a16="http://schemas.microsoft.com/office/drawing/2014/main" id="{919FF195-9289-4BE3-8319-AD2332793839}"/>
              </a:ext>
            </a:extLst>
          </p:cNvPr>
          <p:cNvSpPr/>
          <p:nvPr/>
        </p:nvSpPr>
        <p:spPr>
          <a:xfrm>
            <a:off x="7486849" y="4505963"/>
            <a:ext cx="913255" cy="23442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0</a:t>
            </a:r>
          </a:p>
        </p:txBody>
      </p:sp>
      <p:sp>
        <p:nvSpPr>
          <p:cNvPr id="118" name="テキスト ボックス 117">
            <a:extLst>
              <a:ext uri="{FF2B5EF4-FFF2-40B4-BE49-F238E27FC236}">
                <a16:creationId xmlns:a16="http://schemas.microsoft.com/office/drawing/2014/main" id="{45C98441-D4E4-4D25-8C42-B85FFEDA4DFD}"/>
              </a:ext>
            </a:extLst>
          </p:cNvPr>
          <p:cNvSpPr txBox="1"/>
          <p:nvPr/>
        </p:nvSpPr>
        <p:spPr>
          <a:xfrm>
            <a:off x="7577746" y="4285917"/>
            <a:ext cx="751872"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counter</a:t>
            </a:r>
            <a:endParaRPr lang="ja-JP" altLang="en-US" sz="1400" dirty="0">
              <a:solidFill>
                <a:prstClr val="black"/>
              </a:solidFill>
              <a:latin typeface="+mn-lt"/>
              <a:ea typeface="Noto Sans CJK JP Regular"/>
            </a:endParaRPr>
          </a:p>
        </p:txBody>
      </p:sp>
      <p:cxnSp>
        <p:nvCxnSpPr>
          <p:cNvPr id="119" name="コネクタ: 曲線 118">
            <a:extLst>
              <a:ext uri="{FF2B5EF4-FFF2-40B4-BE49-F238E27FC236}">
                <a16:creationId xmlns:a16="http://schemas.microsoft.com/office/drawing/2014/main" id="{42B5C065-483F-4D02-9CED-0681E4C6FF14}"/>
              </a:ext>
            </a:extLst>
          </p:cNvPr>
          <p:cNvCxnSpPr>
            <a:stCxn id="113" idx="3"/>
            <a:endCxn id="102" idx="1"/>
          </p:cNvCxnSpPr>
          <p:nvPr/>
        </p:nvCxnSpPr>
        <p:spPr>
          <a:xfrm flipV="1">
            <a:off x="1745488" y="4366038"/>
            <a:ext cx="221623" cy="257140"/>
          </a:xfrm>
          <a:prstGeom prst="curvedConnector3">
            <a:avLst/>
          </a:prstGeom>
          <a:noFill/>
          <a:ln w="6350" cap="flat" cmpd="sng" algn="ctr">
            <a:solidFill>
              <a:sysClr val="windowText" lastClr="000000"/>
            </a:solidFill>
            <a:prstDash val="solid"/>
            <a:miter lim="800000"/>
          </a:ln>
          <a:effectLst/>
        </p:spPr>
      </p:cxnSp>
      <p:cxnSp>
        <p:nvCxnSpPr>
          <p:cNvPr id="120" name="コネクタ: 曲線 119">
            <a:extLst>
              <a:ext uri="{FF2B5EF4-FFF2-40B4-BE49-F238E27FC236}">
                <a16:creationId xmlns:a16="http://schemas.microsoft.com/office/drawing/2014/main" id="{7F0821C8-CBF6-4270-BBF1-36B65FD6356A}"/>
              </a:ext>
            </a:extLst>
          </p:cNvPr>
          <p:cNvCxnSpPr>
            <a:cxnSpLocks/>
            <a:stCxn id="113" idx="3"/>
            <a:endCxn id="98" idx="1"/>
          </p:cNvCxnSpPr>
          <p:nvPr/>
        </p:nvCxnSpPr>
        <p:spPr>
          <a:xfrm>
            <a:off x="1745488" y="4623178"/>
            <a:ext cx="221623" cy="257141"/>
          </a:xfrm>
          <a:prstGeom prst="curvedConnector3">
            <a:avLst/>
          </a:prstGeom>
          <a:noFill/>
          <a:ln w="6350" cap="flat" cmpd="sng" algn="ctr">
            <a:solidFill>
              <a:sysClr val="windowText" lastClr="000000"/>
            </a:solidFill>
            <a:prstDash val="solid"/>
            <a:miter lim="800000"/>
          </a:ln>
          <a:effectLst/>
        </p:spPr>
      </p:cxnSp>
      <p:cxnSp>
        <p:nvCxnSpPr>
          <p:cNvPr id="121" name="コネクタ: 曲線 120">
            <a:extLst>
              <a:ext uri="{FF2B5EF4-FFF2-40B4-BE49-F238E27FC236}">
                <a16:creationId xmlns:a16="http://schemas.microsoft.com/office/drawing/2014/main" id="{60FB2925-A333-46C2-B0D0-45CFBF6B9397}"/>
              </a:ext>
            </a:extLst>
          </p:cNvPr>
          <p:cNvCxnSpPr>
            <a:cxnSpLocks/>
            <a:stCxn id="103" idx="3"/>
            <a:endCxn id="106" idx="1"/>
          </p:cNvCxnSpPr>
          <p:nvPr/>
        </p:nvCxnSpPr>
        <p:spPr>
          <a:xfrm>
            <a:off x="3116765" y="4366038"/>
            <a:ext cx="686148" cy="8061"/>
          </a:xfrm>
          <a:prstGeom prst="curvedConnector3">
            <a:avLst/>
          </a:prstGeom>
          <a:noFill/>
          <a:ln w="6350" cap="flat" cmpd="sng" algn="ctr">
            <a:solidFill>
              <a:sysClr val="windowText" lastClr="000000"/>
            </a:solidFill>
            <a:prstDash val="solid"/>
            <a:miter lim="800000"/>
          </a:ln>
          <a:effectLst/>
        </p:spPr>
      </p:cxnSp>
      <p:cxnSp>
        <p:nvCxnSpPr>
          <p:cNvPr id="122" name="コネクタ: 曲線 121">
            <a:extLst>
              <a:ext uri="{FF2B5EF4-FFF2-40B4-BE49-F238E27FC236}">
                <a16:creationId xmlns:a16="http://schemas.microsoft.com/office/drawing/2014/main" id="{F5E5C30F-E01D-4D1B-A5E1-9AD86D4C97CE}"/>
              </a:ext>
            </a:extLst>
          </p:cNvPr>
          <p:cNvCxnSpPr>
            <a:cxnSpLocks/>
            <a:stCxn id="103" idx="3"/>
            <a:endCxn id="116" idx="1"/>
          </p:cNvCxnSpPr>
          <p:nvPr/>
        </p:nvCxnSpPr>
        <p:spPr>
          <a:xfrm>
            <a:off x="3116765" y="4366038"/>
            <a:ext cx="685155" cy="514280"/>
          </a:xfrm>
          <a:prstGeom prst="curvedConnector3">
            <a:avLst/>
          </a:prstGeom>
          <a:noFill/>
          <a:ln w="6350" cap="flat" cmpd="sng" algn="ctr">
            <a:solidFill>
              <a:sysClr val="windowText" lastClr="000000"/>
            </a:solidFill>
            <a:prstDash val="solid"/>
            <a:miter lim="800000"/>
          </a:ln>
          <a:effectLst/>
        </p:spPr>
      </p:cxnSp>
      <p:cxnSp>
        <p:nvCxnSpPr>
          <p:cNvPr id="123" name="コネクタ: 曲線 122">
            <a:extLst>
              <a:ext uri="{FF2B5EF4-FFF2-40B4-BE49-F238E27FC236}">
                <a16:creationId xmlns:a16="http://schemas.microsoft.com/office/drawing/2014/main" id="{77F2E53F-AC26-4185-A70D-C28A009F919B}"/>
              </a:ext>
            </a:extLst>
          </p:cNvPr>
          <p:cNvCxnSpPr>
            <a:cxnSpLocks/>
            <a:stCxn id="99" idx="3"/>
            <a:endCxn id="116" idx="1"/>
          </p:cNvCxnSpPr>
          <p:nvPr/>
        </p:nvCxnSpPr>
        <p:spPr>
          <a:xfrm flipV="1">
            <a:off x="3116765" y="4880318"/>
            <a:ext cx="685155" cy="1"/>
          </a:xfrm>
          <a:prstGeom prst="curvedConnector3">
            <a:avLst/>
          </a:prstGeom>
          <a:noFill/>
          <a:ln w="6350" cap="flat" cmpd="sng" algn="ctr">
            <a:solidFill>
              <a:sysClr val="windowText" lastClr="000000"/>
            </a:solidFill>
            <a:prstDash val="solid"/>
            <a:miter lim="800000"/>
          </a:ln>
          <a:effectLst/>
        </p:spPr>
      </p:cxnSp>
      <p:cxnSp>
        <p:nvCxnSpPr>
          <p:cNvPr id="124" name="コネクタ: 曲線 123">
            <a:extLst>
              <a:ext uri="{FF2B5EF4-FFF2-40B4-BE49-F238E27FC236}">
                <a16:creationId xmlns:a16="http://schemas.microsoft.com/office/drawing/2014/main" id="{EB505D0A-4DB5-4379-BD7F-A0ED2CBEC967}"/>
              </a:ext>
            </a:extLst>
          </p:cNvPr>
          <p:cNvCxnSpPr>
            <a:cxnSpLocks/>
            <a:stCxn id="107" idx="3"/>
            <a:endCxn id="110" idx="1"/>
          </p:cNvCxnSpPr>
          <p:nvPr/>
        </p:nvCxnSpPr>
        <p:spPr>
          <a:xfrm flipV="1">
            <a:off x="4952566" y="4366037"/>
            <a:ext cx="611407" cy="1"/>
          </a:xfrm>
          <a:prstGeom prst="curvedConnector3">
            <a:avLst/>
          </a:prstGeom>
          <a:noFill/>
          <a:ln w="6350" cap="flat" cmpd="sng" algn="ctr">
            <a:solidFill>
              <a:sysClr val="windowText" lastClr="000000"/>
            </a:solidFill>
            <a:prstDash val="solid"/>
            <a:miter lim="800000"/>
          </a:ln>
          <a:effectLst/>
        </p:spPr>
      </p:cxnSp>
      <p:sp>
        <p:nvSpPr>
          <p:cNvPr id="125" name="テキスト ボックス 124">
            <a:extLst>
              <a:ext uri="{FF2B5EF4-FFF2-40B4-BE49-F238E27FC236}">
                <a16:creationId xmlns:a16="http://schemas.microsoft.com/office/drawing/2014/main" id="{EE7D0BD9-0905-44E6-A768-1B48D3EB534A}"/>
              </a:ext>
            </a:extLst>
          </p:cNvPr>
          <p:cNvSpPr txBox="1"/>
          <p:nvPr/>
        </p:nvSpPr>
        <p:spPr>
          <a:xfrm>
            <a:off x="449951" y="3995916"/>
            <a:ext cx="2354362"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6. http consumes a messages.</a:t>
            </a:r>
            <a:endParaRPr lang="ja-JP" altLang="en-US" sz="1400" dirty="0">
              <a:solidFill>
                <a:prstClr val="black"/>
              </a:solidFill>
              <a:latin typeface="+mn-lt"/>
              <a:ea typeface="Noto Sans CJK JP Regular"/>
            </a:endParaRPr>
          </a:p>
        </p:txBody>
      </p:sp>
      <p:sp>
        <p:nvSpPr>
          <p:cNvPr id="126" name="テキスト ボックス 125">
            <a:extLst>
              <a:ext uri="{FF2B5EF4-FFF2-40B4-BE49-F238E27FC236}">
                <a16:creationId xmlns:a16="http://schemas.microsoft.com/office/drawing/2014/main" id="{71DB24EE-61C6-4D1D-9D68-EBB1D1FDD20F}"/>
              </a:ext>
            </a:extLst>
          </p:cNvPr>
          <p:cNvSpPr txBox="1"/>
          <p:nvPr/>
        </p:nvSpPr>
        <p:spPr>
          <a:xfrm>
            <a:off x="3193043" y="1471016"/>
            <a:ext cx="543739" cy="261610"/>
          </a:xfrm>
          <a:prstGeom prst="rect">
            <a:avLst/>
          </a:prstGeom>
          <a:solidFill>
            <a:srgbClr val="ED7D31"/>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send()</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127" name="テキスト ボックス 126">
            <a:extLst>
              <a:ext uri="{FF2B5EF4-FFF2-40B4-BE49-F238E27FC236}">
                <a16:creationId xmlns:a16="http://schemas.microsoft.com/office/drawing/2014/main" id="{957D28CA-60F8-4A56-B5DE-0468CD753DB4}"/>
              </a:ext>
            </a:extLst>
          </p:cNvPr>
          <p:cNvSpPr txBox="1"/>
          <p:nvPr/>
        </p:nvSpPr>
        <p:spPr>
          <a:xfrm>
            <a:off x="3193043" y="1669122"/>
            <a:ext cx="562975" cy="261610"/>
          </a:xfrm>
          <a:prstGeom prst="rect">
            <a:avLst/>
          </a:prstGeom>
          <a:solidFill>
            <a:srgbClr val="A5A5A5"/>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done()</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128" name="テキスト ボックス 127">
            <a:extLst>
              <a:ext uri="{FF2B5EF4-FFF2-40B4-BE49-F238E27FC236}">
                <a16:creationId xmlns:a16="http://schemas.microsoft.com/office/drawing/2014/main" id="{B82AFAE1-A461-4563-8DFB-E9182ACC8553}"/>
              </a:ext>
            </a:extLst>
          </p:cNvPr>
          <p:cNvSpPr txBox="1"/>
          <p:nvPr/>
        </p:nvSpPr>
        <p:spPr>
          <a:xfrm>
            <a:off x="4831940" y="2064393"/>
            <a:ext cx="543739" cy="261610"/>
          </a:xfrm>
          <a:prstGeom prst="rect">
            <a:avLst/>
          </a:prstGeom>
          <a:solidFill>
            <a:srgbClr val="ED7D31"/>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send()</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129" name="テキスト ボックス 128">
            <a:extLst>
              <a:ext uri="{FF2B5EF4-FFF2-40B4-BE49-F238E27FC236}">
                <a16:creationId xmlns:a16="http://schemas.microsoft.com/office/drawing/2014/main" id="{D1B6DCD6-521E-4B4C-8758-EA895D376C82}"/>
              </a:ext>
            </a:extLst>
          </p:cNvPr>
          <p:cNvSpPr txBox="1"/>
          <p:nvPr/>
        </p:nvSpPr>
        <p:spPr>
          <a:xfrm>
            <a:off x="4831940" y="2262498"/>
            <a:ext cx="562975" cy="261610"/>
          </a:xfrm>
          <a:prstGeom prst="rect">
            <a:avLst/>
          </a:prstGeom>
          <a:solidFill>
            <a:srgbClr val="A5A5A5"/>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done()</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130" name="テキスト ボックス 129">
            <a:extLst>
              <a:ext uri="{FF2B5EF4-FFF2-40B4-BE49-F238E27FC236}">
                <a16:creationId xmlns:a16="http://schemas.microsoft.com/office/drawing/2014/main" id="{B7B30D45-691F-489C-AD4F-684434DBF87E}"/>
              </a:ext>
            </a:extLst>
          </p:cNvPr>
          <p:cNvSpPr txBox="1"/>
          <p:nvPr/>
        </p:nvSpPr>
        <p:spPr>
          <a:xfrm>
            <a:off x="4783670" y="3544745"/>
            <a:ext cx="562975" cy="261610"/>
          </a:xfrm>
          <a:prstGeom prst="rect">
            <a:avLst/>
          </a:prstGeom>
          <a:solidFill>
            <a:srgbClr val="A5A5A5"/>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done()</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131" name="テキスト ボックス 130">
            <a:extLst>
              <a:ext uri="{FF2B5EF4-FFF2-40B4-BE49-F238E27FC236}">
                <a16:creationId xmlns:a16="http://schemas.microsoft.com/office/drawing/2014/main" id="{2D11A507-A401-42D0-B7FF-B3FB36A3C297}"/>
              </a:ext>
            </a:extLst>
          </p:cNvPr>
          <p:cNvSpPr txBox="1"/>
          <p:nvPr/>
        </p:nvSpPr>
        <p:spPr>
          <a:xfrm>
            <a:off x="4786260" y="3759797"/>
            <a:ext cx="562975" cy="261610"/>
          </a:xfrm>
          <a:prstGeom prst="rect">
            <a:avLst/>
          </a:prstGeom>
          <a:solidFill>
            <a:srgbClr val="A5A5A5"/>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done()</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132" name="テキスト ボックス 131">
            <a:extLst>
              <a:ext uri="{FF2B5EF4-FFF2-40B4-BE49-F238E27FC236}">
                <a16:creationId xmlns:a16="http://schemas.microsoft.com/office/drawing/2014/main" id="{CD75CA4E-E0CE-4546-AB59-0FE7F0E86540}"/>
              </a:ext>
            </a:extLst>
          </p:cNvPr>
          <p:cNvSpPr txBox="1"/>
          <p:nvPr/>
        </p:nvSpPr>
        <p:spPr>
          <a:xfrm>
            <a:off x="6477089" y="4276420"/>
            <a:ext cx="562975" cy="261610"/>
          </a:xfrm>
          <a:prstGeom prst="rect">
            <a:avLst/>
          </a:prstGeom>
          <a:solidFill>
            <a:srgbClr val="A5A5A5"/>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done()</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133" name="スクロール: 縦 132">
            <a:extLst>
              <a:ext uri="{FF2B5EF4-FFF2-40B4-BE49-F238E27FC236}">
                <a16:creationId xmlns:a16="http://schemas.microsoft.com/office/drawing/2014/main" id="{D65FCAF2-6E92-4363-8B9E-CB29E5FD064C}"/>
              </a:ext>
            </a:extLst>
          </p:cNvPr>
          <p:cNvSpPr/>
          <p:nvPr/>
        </p:nvSpPr>
        <p:spPr>
          <a:xfrm>
            <a:off x="3648044" y="1004967"/>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34" name="スクロール: 縦 133">
            <a:extLst>
              <a:ext uri="{FF2B5EF4-FFF2-40B4-BE49-F238E27FC236}">
                <a16:creationId xmlns:a16="http://schemas.microsoft.com/office/drawing/2014/main" id="{58DFFC6C-140C-460C-92BF-A4450E2BE662}"/>
              </a:ext>
            </a:extLst>
          </p:cNvPr>
          <p:cNvSpPr/>
          <p:nvPr/>
        </p:nvSpPr>
        <p:spPr>
          <a:xfrm>
            <a:off x="3498574" y="2606944"/>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35" name="スクロール: 縦 134">
            <a:extLst>
              <a:ext uri="{FF2B5EF4-FFF2-40B4-BE49-F238E27FC236}">
                <a16:creationId xmlns:a16="http://schemas.microsoft.com/office/drawing/2014/main" id="{206AF5AA-6E46-45DA-A42C-09FDC5D1B2ED}"/>
              </a:ext>
            </a:extLst>
          </p:cNvPr>
          <p:cNvSpPr/>
          <p:nvPr/>
        </p:nvSpPr>
        <p:spPr>
          <a:xfrm>
            <a:off x="3696556" y="1507921"/>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36" name="スクロール: 縦 135">
            <a:extLst>
              <a:ext uri="{FF2B5EF4-FFF2-40B4-BE49-F238E27FC236}">
                <a16:creationId xmlns:a16="http://schemas.microsoft.com/office/drawing/2014/main" id="{018EC994-C8BC-4A84-9F28-F01AF7D01098}"/>
              </a:ext>
            </a:extLst>
          </p:cNvPr>
          <p:cNvSpPr/>
          <p:nvPr/>
        </p:nvSpPr>
        <p:spPr>
          <a:xfrm>
            <a:off x="3703082" y="2606447"/>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37" name="スクロール: 縦 136">
            <a:extLst>
              <a:ext uri="{FF2B5EF4-FFF2-40B4-BE49-F238E27FC236}">
                <a16:creationId xmlns:a16="http://schemas.microsoft.com/office/drawing/2014/main" id="{1CE48F04-F58A-4AF7-8655-CD62D8C90A37}"/>
              </a:ext>
            </a:extLst>
          </p:cNvPr>
          <p:cNvSpPr/>
          <p:nvPr/>
        </p:nvSpPr>
        <p:spPr>
          <a:xfrm>
            <a:off x="5354713" y="2100613"/>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38" name="スクロール: 縦 137">
            <a:extLst>
              <a:ext uri="{FF2B5EF4-FFF2-40B4-BE49-F238E27FC236}">
                <a16:creationId xmlns:a16="http://schemas.microsoft.com/office/drawing/2014/main" id="{01AAFA50-9EEC-44E0-9705-6BFC24DDE5DC}"/>
              </a:ext>
            </a:extLst>
          </p:cNvPr>
          <p:cNvSpPr/>
          <p:nvPr/>
        </p:nvSpPr>
        <p:spPr>
          <a:xfrm>
            <a:off x="5419754" y="3117791"/>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39" name="スクロール: 縦 138">
            <a:extLst>
              <a:ext uri="{FF2B5EF4-FFF2-40B4-BE49-F238E27FC236}">
                <a16:creationId xmlns:a16="http://schemas.microsoft.com/office/drawing/2014/main" id="{57D92D62-B864-4B71-BEE1-454EC79544A3}"/>
              </a:ext>
            </a:extLst>
          </p:cNvPr>
          <p:cNvSpPr/>
          <p:nvPr/>
        </p:nvSpPr>
        <p:spPr>
          <a:xfrm>
            <a:off x="3900290" y="1503738"/>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Tree>
    <p:extLst>
      <p:ext uri="{BB962C8B-B14F-4D97-AF65-F5344CB8AC3E}">
        <p14:creationId xmlns:p14="http://schemas.microsoft.com/office/powerpoint/2010/main" val="3173123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0" name="Text Box 30"/>
          <p:cNvSpPr txBox="1">
            <a:spLocks noChangeArrowheads="1"/>
          </p:cNvSpPr>
          <p:nvPr/>
        </p:nvSpPr>
        <p:spPr bwMode="gray">
          <a:xfrm>
            <a:off x="561975" y="2650284"/>
            <a:ext cx="5420074" cy="338554"/>
          </a:xfrm>
          <a:prstGeom prst="rect">
            <a:avLst/>
          </a:prstGeom>
          <a:noFill/>
          <a:ln w="9525">
            <a:noFill/>
            <a:miter lim="800000"/>
            <a:headEnd/>
            <a:tailEnd/>
          </a:ln>
          <a:effectLst/>
        </p:spPr>
        <p:txBody>
          <a:bodyPr wrap="none">
            <a:spAutoFit/>
          </a:bodyPr>
          <a:lstStyle/>
          <a:p>
            <a:pPr>
              <a:lnSpc>
                <a:spcPct val="100000"/>
              </a:lnSpc>
            </a:pPr>
            <a:r>
              <a:rPr lang="en-US" altLang="ja-JP" sz="1600" dirty="0">
                <a:solidFill>
                  <a:schemeClr val="tx1"/>
                </a:solidFill>
                <a:latin typeface="+mn-ea"/>
                <a:ea typeface="+mn-ea"/>
              </a:rPr>
              <a:t>Node-RED UG</a:t>
            </a:r>
            <a:r>
              <a:rPr lang="ja-JP" altLang="en-US" sz="1600" dirty="0">
                <a:solidFill>
                  <a:schemeClr val="tx1"/>
                </a:solidFill>
                <a:latin typeface="+mn-ea"/>
                <a:ea typeface="+mn-ea"/>
              </a:rPr>
              <a:t>勉強会「</a:t>
            </a:r>
            <a:r>
              <a:rPr lang="en-US" altLang="ja-JP" sz="1600" dirty="0">
                <a:solidFill>
                  <a:schemeClr val="tx1"/>
                </a:solidFill>
                <a:latin typeface="+mn-ea"/>
                <a:ea typeface="+mn-ea"/>
              </a:rPr>
              <a:t>v1.0</a:t>
            </a:r>
            <a:r>
              <a:rPr lang="ja-JP" altLang="en-US" sz="1600" dirty="0">
                <a:solidFill>
                  <a:schemeClr val="tx1"/>
                </a:solidFill>
                <a:latin typeface="+mn-ea"/>
                <a:ea typeface="+mn-ea"/>
              </a:rPr>
              <a:t>新機能＆ベストプラクティス紹介」</a:t>
            </a:r>
          </a:p>
        </p:txBody>
      </p:sp>
      <p:sp>
        <p:nvSpPr>
          <p:cNvPr id="10271" name="Text Box 31"/>
          <p:cNvSpPr txBox="1">
            <a:spLocks noChangeArrowheads="1"/>
          </p:cNvSpPr>
          <p:nvPr/>
        </p:nvSpPr>
        <p:spPr bwMode="gray">
          <a:xfrm>
            <a:off x="561975" y="2335864"/>
            <a:ext cx="4121641" cy="369332"/>
          </a:xfrm>
          <a:prstGeom prst="rect">
            <a:avLst/>
          </a:prstGeom>
          <a:noFill/>
          <a:ln w="9525">
            <a:noFill/>
            <a:miter lim="800000"/>
            <a:headEnd/>
            <a:tailEnd/>
          </a:ln>
          <a:effectLst/>
        </p:spPr>
        <p:txBody>
          <a:bodyPr wrap="none">
            <a:spAutoFit/>
          </a:bodyPr>
          <a:lstStyle/>
          <a:p>
            <a:pPr>
              <a:lnSpc>
                <a:spcPct val="100000"/>
              </a:lnSpc>
            </a:pPr>
            <a:r>
              <a:rPr lang="en-US" altLang="ja-JP" sz="1800" b="1" dirty="0">
                <a:solidFill>
                  <a:schemeClr val="tx1"/>
                </a:solidFill>
                <a:latin typeface="+mj-ea"/>
                <a:ea typeface="+mj-ea"/>
              </a:rPr>
              <a:t>Node-RED v1.0</a:t>
            </a:r>
            <a:r>
              <a:rPr lang="ja-JP" altLang="en-US" sz="1800" b="1" dirty="0">
                <a:solidFill>
                  <a:schemeClr val="tx1"/>
                </a:solidFill>
                <a:latin typeface="+mj-ea"/>
                <a:ea typeface="+mj-ea"/>
              </a:rPr>
              <a:t>ランタイム側機能紹介</a:t>
            </a:r>
          </a:p>
        </p:txBody>
      </p:sp>
      <p:sp>
        <p:nvSpPr>
          <p:cNvPr id="10273" name="Text Box 33"/>
          <p:cNvSpPr txBox="1">
            <a:spLocks noChangeArrowheads="1"/>
          </p:cNvSpPr>
          <p:nvPr/>
        </p:nvSpPr>
        <p:spPr bwMode="gray">
          <a:xfrm>
            <a:off x="561976" y="3307826"/>
            <a:ext cx="1013034" cy="307777"/>
          </a:xfrm>
          <a:prstGeom prst="rect">
            <a:avLst/>
          </a:prstGeom>
          <a:noFill/>
          <a:ln w="9525">
            <a:noFill/>
            <a:miter lim="800000"/>
            <a:headEnd/>
            <a:tailEnd/>
          </a:ln>
          <a:effectLst/>
        </p:spPr>
        <p:txBody>
          <a:bodyPr wrap="none">
            <a:spAutoFit/>
          </a:bodyPr>
          <a:lstStyle/>
          <a:p>
            <a:pPr>
              <a:lnSpc>
                <a:spcPct val="100000"/>
              </a:lnSpc>
            </a:pPr>
            <a:r>
              <a:rPr lang="en-US" altLang="ja-JP" sz="1400" dirty="0">
                <a:solidFill>
                  <a:schemeClr val="tx1"/>
                </a:solidFill>
                <a:latin typeface="+mn-ea"/>
                <a:ea typeface="+mn-ea"/>
              </a:rPr>
              <a:t>2020/3/4</a:t>
            </a:r>
          </a:p>
        </p:txBody>
      </p:sp>
      <p:sp>
        <p:nvSpPr>
          <p:cNvPr id="10275" name="Text Box 35"/>
          <p:cNvSpPr txBox="1">
            <a:spLocks noChangeArrowheads="1"/>
          </p:cNvSpPr>
          <p:nvPr/>
        </p:nvSpPr>
        <p:spPr bwMode="gray">
          <a:xfrm>
            <a:off x="561976" y="1578702"/>
            <a:ext cx="835485" cy="461665"/>
          </a:xfrm>
          <a:prstGeom prst="rect">
            <a:avLst/>
          </a:prstGeom>
          <a:noFill/>
          <a:ln w="9525">
            <a:noFill/>
            <a:miter lim="800000"/>
            <a:headEnd/>
            <a:tailEnd/>
          </a:ln>
          <a:effectLst/>
        </p:spPr>
        <p:txBody>
          <a:bodyPr wrap="none">
            <a:spAutoFit/>
          </a:bodyPr>
          <a:lstStyle/>
          <a:p>
            <a:pPr>
              <a:lnSpc>
                <a:spcPct val="100000"/>
              </a:lnSpc>
            </a:pPr>
            <a:r>
              <a:rPr lang="en-US" altLang="ja-JP" sz="2400" b="1" dirty="0">
                <a:solidFill>
                  <a:schemeClr val="tx1"/>
                </a:solidFill>
                <a:latin typeface="+mj-lt"/>
                <a:ea typeface="Arial Unicode MS" pitchFamily="50" charset="-128"/>
                <a:cs typeface="Arial Unicode MS" pitchFamily="50" charset="-128"/>
              </a:rPr>
              <a:t>END</a:t>
            </a:r>
          </a:p>
        </p:txBody>
      </p:sp>
      <p:sp>
        <p:nvSpPr>
          <p:cNvPr id="10" name="スライド番号プレースホルダ 9"/>
          <p:cNvSpPr>
            <a:spLocks noGrp="1"/>
          </p:cNvSpPr>
          <p:nvPr>
            <p:ph type="sldNum" sz="quarter" idx="10"/>
          </p:nvPr>
        </p:nvSpPr>
        <p:spPr/>
        <p:txBody>
          <a:bodyPr/>
          <a:lstStyle/>
          <a:p>
            <a:pPr>
              <a:defRPr/>
            </a:pPr>
            <a:fld id="{790173A9-6621-4FFE-BC07-AC198BDD4C9A}" type="slidenum">
              <a:rPr lang="en-US" altLang="ja-JP" smtClean="0"/>
              <a:pPr>
                <a:defRPr/>
              </a:pPr>
              <a:t>10</a:t>
            </a:fld>
            <a:endParaRPr lang="en-US" altLang="ja-JP"/>
          </a:p>
        </p:txBody>
      </p:sp>
      <p:sp>
        <p:nvSpPr>
          <p:cNvPr id="13" name="Text Box 83">
            <a:extLst>
              <a:ext uri="{FF2B5EF4-FFF2-40B4-BE49-F238E27FC236}">
                <a16:creationId xmlns:a16="http://schemas.microsoft.com/office/drawing/2014/main" id="{765ECE23-D1CE-448A-9DDB-04DF8B78EA2B}"/>
              </a:ext>
            </a:extLst>
          </p:cNvPr>
          <p:cNvSpPr txBox="1">
            <a:spLocks noChangeArrowheads="1"/>
          </p:cNvSpPr>
          <p:nvPr/>
        </p:nvSpPr>
        <p:spPr bwMode="gray">
          <a:xfrm>
            <a:off x="561975" y="3615603"/>
            <a:ext cx="1622560" cy="461665"/>
          </a:xfrm>
          <a:prstGeom prst="rect">
            <a:avLst/>
          </a:prstGeom>
          <a:noFill/>
          <a:ln w="9525">
            <a:noFill/>
            <a:miter lim="800000"/>
            <a:headEnd/>
            <a:tailEnd/>
          </a:ln>
          <a:effectLst/>
        </p:spPr>
        <p:txBody>
          <a:bodyPr wrap="none">
            <a:spAutoFit/>
          </a:bodyPr>
          <a:lstStyle/>
          <a:p>
            <a:pPr>
              <a:lnSpc>
                <a:spcPct val="100000"/>
              </a:lnSpc>
            </a:pPr>
            <a:r>
              <a:rPr lang="ja-JP" altLang="en-US" sz="1200" dirty="0">
                <a:solidFill>
                  <a:schemeClr val="tx1"/>
                </a:solidFill>
                <a:latin typeface="+mn-ea"/>
                <a:ea typeface="+mn-ea"/>
              </a:rPr>
              <a:t>株式会社 日立製作所</a:t>
            </a:r>
            <a:endParaRPr lang="en-US" altLang="ja-JP" sz="1200" dirty="0">
              <a:solidFill>
                <a:schemeClr val="tx1"/>
              </a:solidFill>
              <a:latin typeface="+mn-ea"/>
              <a:ea typeface="+mn-ea"/>
            </a:endParaRPr>
          </a:p>
          <a:p>
            <a:pPr>
              <a:lnSpc>
                <a:spcPct val="100000"/>
              </a:lnSpc>
            </a:pPr>
            <a:r>
              <a:rPr lang="ja-JP" altLang="en-US" sz="1200" dirty="0">
                <a:solidFill>
                  <a:schemeClr val="tx1"/>
                </a:solidFill>
                <a:latin typeface="+mn-ea"/>
                <a:ea typeface="+mn-ea"/>
              </a:rPr>
              <a:t>研究開発グループ</a:t>
            </a:r>
            <a:endParaRPr lang="en-US" altLang="ja-JP" sz="1200" dirty="0">
              <a:solidFill>
                <a:schemeClr val="tx1"/>
              </a:solidFill>
              <a:latin typeface="+mn-ea"/>
              <a:ea typeface="+mn-ea"/>
            </a:endParaRPr>
          </a:p>
        </p:txBody>
      </p:sp>
      <p:sp>
        <p:nvSpPr>
          <p:cNvPr id="14" name="Text Box 88">
            <a:extLst>
              <a:ext uri="{FF2B5EF4-FFF2-40B4-BE49-F238E27FC236}">
                <a16:creationId xmlns:a16="http://schemas.microsoft.com/office/drawing/2014/main" id="{6C9EBC1B-B4CA-4FEA-931A-5E6660E654BF}"/>
              </a:ext>
            </a:extLst>
          </p:cNvPr>
          <p:cNvSpPr txBox="1">
            <a:spLocks noChangeArrowheads="1"/>
          </p:cNvSpPr>
          <p:nvPr/>
        </p:nvSpPr>
        <p:spPr bwMode="gray">
          <a:xfrm>
            <a:off x="561975" y="4115274"/>
            <a:ext cx="1075936" cy="338554"/>
          </a:xfrm>
          <a:prstGeom prst="rect">
            <a:avLst/>
          </a:prstGeom>
          <a:noFill/>
          <a:ln w="9525">
            <a:noFill/>
            <a:miter lim="800000"/>
            <a:headEnd/>
            <a:tailEnd/>
          </a:ln>
          <a:effectLst/>
        </p:spPr>
        <p:txBody>
          <a:bodyPr wrap="none">
            <a:spAutoFit/>
          </a:bodyPr>
          <a:lstStyle/>
          <a:p>
            <a:pPr>
              <a:lnSpc>
                <a:spcPct val="100000"/>
              </a:lnSpc>
            </a:pPr>
            <a:r>
              <a:rPr lang="ja-JP" altLang="en-US" sz="1600" dirty="0">
                <a:solidFill>
                  <a:schemeClr val="tx1"/>
                </a:solidFill>
                <a:latin typeface="+mn-ea"/>
                <a:ea typeface="+mn-ea"/>
              </a:rPr>
              <a:t>東村 邦彦</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randomBa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4555DE-8F00-4B47-A62B-A7B5029D4D46}"/>
              </a:ext>
            </a:extLst>
          </p:cNvPr>
          <p:cNvSpPr>
            <a:spLocks noGrp="1"/>
          </p:cNvSpPr>
          <p:nvPr>
            <p:ph type="title"/>
          </p:nvPr>
        </p:nvSpPr>
        <p:spPr>
          <a:xfrm>
            <a:off x="2428491" y="2335280"/>
            <a:ext cx="4918334" cy="461665"/>
          </a:xfrm>
        </p:spPr>
        <p:txBody>
          <a:bodyPr/>
          <a:lstStyle/>
          <a:p>
            <a:r>
              <a:rPr lang="en-US" altLang="ja-JP" dirty="0">
                <a:latin typeface="游ゴシック Medium" panose="020B0500000000000000" pitchFamily="50" charset="-128"/>
                <a:ea typeface="游ゴシック Medium" panose="020B0500000000000000" pitchFamily="50" charset="-128"/>
              </a:rPr>
              <a:t>Node-RED UI</a:t>
            </a:r>
            <a:r>
              <a:rPr lang="ja-JP" altLang="en-US" dirty="0">
                <a:latin typeface="游ゴシック Medium" panose="020B0500000000000000" pitchFamily="50" charset="-128"/>
                <a:ea typeface="游ゴシック Medium" panose="020B0500000000000000" pitchFamily="50" charset="-128"/>
              </a:rPr>
              <a:t>自動テスト機能紹介</a:t>
            </a:r>
            <a:endParaRPr kumimoji="1" lang="ja-JP" altLang="en-US" dirty="0">
              <a:latin typeface="游ゴシック Medium" panose="020B0500000000000000" pitchFamily="50" charset="-128"/>
              <a:ea typeface="游ゴシック Medium" panose="020B0500000000000000" pitchFamily="50" charset="-128"/>
            </a:endParaRPr>
          </a:p>
        </p:txBody>
      </p:sp>
      <p:sp>
        <p:nvSpPr>
          <p:cNvPr id="3" name="タイトル 1">
            <a:extLst>
              <a:ext uri="{FF2B5EF4-FFF2-40B4-BE49-F238E27FC236}">
                <a16:creationId xmlns:a16="http://schemas.microsoft.com/office/drawing/2014/main" id="{4A949321-7BD6-4E06-B99E-DC64CB759738}"/>
              </a:ext>
            </a:extLst>
          </p:cNvPr>
          <p:cNvSpPr txBox="1">
            <a:spLocks/>
          </p:cNvSpPr>
          <p:nvPr/>
        </p:nvSpPr>
        <p:spPr bwMode="gray">
          <a:xfrm>
            <a:off x="6648567" y="4010677"/>
            <a:ext cx="2076209" cy="784830"/>
          </a:xfrm>
          <a:prstGeom prst="rect">
            <a:avLst/>
          </a:prstGeom>
        </p:spPr>
        <p:txBody>
          <a:bodyPr wrap="none">
            <a:spAutoFit/>
          </a:bodyPr>
          <a:lstStyle>
            <a:lvl1pPr algn="l" rtl="0" fontAlgn="base">
              <a:lnSpc>
                <a:spcPct val="100000"/>
              </a:lnSpc>
              <a:spcBef>
                <a:spcPct val="0"/>
              </a:spcBef>
              <a:spcAft>
                <a:spcPct val="0"/>
              </a:spcAft>
              <a:defRPr kumimoji="1" sz="2900" b="1" i="0">
                <a:solidFill>
                  <a:schemeClr val="tx1"/>
                </a:solidFill>
                <a:latin typeface="游ゴシック Medium" panose="020B0500000000000000" pitchFamily="50" charset="-128"/>
                <a:ea typeface="游ゴシック Medium" panose="020B0500000000000000" pitchFamily="50" charset="-128"/>
                <a:cs typeface="游ゴシック Medium" panose="020B0500000000000000" pitchFamily="50" charset="-128"/>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en-US" altLang="ja-JP" sz="1500" kern="0" dirty="0"/>
              <a:t>2020/03/04</a:t>
            </a:r>
          </a:p>
          <a:p>
            <a:r>
              <a:rPr lang="ja-JP" altLang="en-US" sz="1500" kern="0" dirty="0"/>
              <a:t>日立ソリューションズ</a:t>
            </a:r>
            <a:endParaRPr lang="en-US" altLang="ja-JP" sz="1500" kern="0" dirty="0"/>
          </a:p>
          <a:p>
            <a:r>
              <a:rPr lang="ja-JP" altLang="en-US" sz="1500" kern="0" dirty="0"/>
              <a:t>松浦由真</a:t>
            </a:r>
          </a:p>
        </p:txBody>
      </p:sp>
    </p:spTree>
    <p:extLst>
      <p:ext uri="{BB962C8B-B14F-4D97-AF65-F5344CB8AC3E}">
        <p14:creationId xmlns:p14="http://schemas.microsoft.com/office/powerpoint/2010/main" val="4178085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9F7EFB-CDB4-45DB-82D7-28C2F6002A67}"/>
              </a:ext>
            </a:extLst>
          </p:cNvPr>
          <p:cNvSpPr>
            <a:spLocks noGrp="1"/>
          </p:cNvSpPr>
          <p:nvPr>
            <p:ph type="title"/>
          </p:nvPr>
        </p:nvSpPr>
        <p:spPr>
          <a:xfrm>
            <a:off x="113192" y="134612"/>
            <a:ext cx="2246128" cy="371064"/>
          </a:xfrm>
        </p:spPr>
        <p:txBody>
          <a:bodyPr/>
          <a:lstStyle/>
          <a:p>
            <a:r>
              <a:rPr kumimoji="1" lang="en-US" altLang="ja-JP"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rPr>
              <a:t>UI</a:t>
            </a:r>
            <a:r>
              <a:rPr lang="ja-JP" altLang="en-US"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rPr>
              <a:t>自動テストとは</a:t>
            </a:r>
            <a:endParaRPr kumimoji="1" lang="ja-JP" altLang="en-US" dirty="0">
              <a:effectLst>
                <a:outerShdw blurRad="38100" dist="38100" dir="2700000" algn="tl">
                  <a:srgbClr val="000000">
                    <a:alpha val="43137"/>
                  </a:srgbClr>
                </a:outerShdw>
              </a:effectLst>
              <a:highlight>
                <a:srgbClr val="FFFF00"/>
              </a:highlight>
              <a:latin typeface="游ゴシック Medium" panose="020B0500000000000000" pitchFamily="50" charset="-128"/>
              <a:ea typeface="游ゴシック Medium" panose="020B0500000000000000" pitchFamily="50" charset="-128"/>
            </a:endParaRPr>
          </a:p>
        </p:txBody>
      </p:sp>
      <p:sp>
        <p:nvSpPr>
          <p:cNvPr id="19" name="テキスト プレースホルダー 3">
            <a:extLst>
              <a:ext uri="{FF2B5EF4-FFF2-40B4-BE49-F238E27FC236}">
                <a16:creationId xmlns:a16="http://schemas.microsoft.com/office/drawing/2014/main" id="{BB0225E7-8777-48FB-ABD0-218F17A04F86}"/>
              </a:ext>
            </a:extLst>
          </p:cNvPr>
          <p:cNvSpPr txBox="1">
            <a:spLocks/>
          </p:cNvSpPr>
          <p:nvPr/>
        </p:nvSpPr>
        <p:spPr>
          <a:xfrm>
            <a:off x="628917" y="2049607"/>
            <a:ext cx="7200366" cy="738089"/>
          </a:xfrm>
          <a:prstGeom prst="rect">
            <a:avLst/>
          </a:prstGeom>
          <a:solidFill>
            <a:schemeClr val="accent3">
              <a:lumMod val="40000"/>
              <a:lumOff val="60000"/>
            </a:schemeClr>
          </a:solid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lvl="1" indent="0" algn="ctr">
              <a:lnSpc>
                <a:spcPct val="200000"/>
              </a:lnSpc>
              <a:buNone/>
            </a:pPr>
            <a:r>
              <a:rPr lang="ja-JP" altLang="en-US" sz="1500" kern="0" dirty="0">
                <a:latin typeface="游ゴシック Medium" panose="020B0500000000000000" pitchFamily="50" charset="-128"/>
                <a:ea typeface="游ゴシック Medium" panose="020B0500000000000000" pitchFamily="50" charset="-128"/>
              </a:rPr>
              <a:t>指定した動作を画面上で実行し、想定通りに動くかどうかを自動でテストする</a:t>
            </a:r>
            <a:endParaRPr lang="en-US" altLang="ja-JP" sz="1500" kern="0" dirty="0">
              <a:latin typeface="游ゴシック Medium" panose="020B0500000000000000" pitchFamily="50" charset="-128"/>
              <a:ea typeface="游ゴシック Medium" panose="020B0500000000000000" pitchFamily="50" charset="-128"/>
            </a:endParaRPr>
          </a:p>
        </p:txBody>
      </p:sp>
      <p:sp>
        <p:nvSpPr>
          <p:cNvPr id="20" name="テキスト プレースホルダー 3">
            <a:extLst>
              <a:ext uri="{FF2B5EF4-FFF2-40B4-BE49-F238E27FC236}">
                <a16:creationId xmlns:a16="http://schemas.microsoft.com/office/drawing/2014/main" id="{4F59B108-AEFE-4A16-929F-16132B1FD521}"/>
              </a:ext>
            </a:extLst>
          </p:cNvPr>
          <p:cNvSpPr txBox="1">
            <a:spLocks/>
          </p:cNvSpPr>
          <p:nvPr/>
        </p:nvSpPr>
        <p:spPr>
          <a:xfrm>
            <a:off x="628917" y="983357"/>
            <a:ext cx="7200366" cy="738089"/>
          </a:xfrm>
          <a:prstGeom prst="rect">
            <a:avLst/>
          </a:prstGeom>
          <a:solidFill>
            <a:schemeClr val="accent3">
              <a:lumMod val="40000"/>
              <a:lumOff val="60000"/>
            </a:schemeClr>
          </a:solid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ctr"/>
            <a:endParaRPr lang="en-US" altLang="ja-JP" sz="1500" dirty="0">
              <a:latin typeface="游ゴシック Medium" panose="020B0500000000000000" pitchFamily="50" charset="-128"/>
              <a:ea typeface="游ゴシック Medium" panose="020B0500000000000000" pitchFamily="50" charset="-128"/>
            </a:endParaRPr>
          </a:p>
          <a:p>
            <a:pPr marL="0" indent="0" algn="ctr">
              <a:buNone/>
            </a:pPr>
            <a:r>
              <a:rPr lang="ja-JP" altLang="en-US" sz="1500" dirty="0">
                <a:latin typeface="游ゴシック Medium" panose="020B0500000000000000" pitchFamily="50" charset="-128"/>
                <a:ea typeface="游ゴシック Medium" panose="020B0500000000000000" pitchFamily="50" charset="-128"/>
              </a:rPr>
              <a:t>エディタの開発者、ノードの開発者を対象としたテスト機能</a:t>
            </a:r>
            <a:endParaRPr lang="en-US" altLang="ja-JP" sz="1500" dirty="0">
              <a:latin typeface="游ゴシック Medium" panose="020B0500000000000000" pitchFamily="50" charset="-128"/>
              <a:ea typeface="游ゴシック Medium" panose="020B0500000000000000" pitchFamily="50" charset="-128"/>
            </a:endParaRPr>
          </a:p>
        </p:txBody>
      </p:sp>
      <p:sp>
        <p:nvSpPr>
          <p:cNvPr id="6" name="テキスト プレースホルダー 3">
            <a:extLst>
              <a:ext uri="{FF2B5EF4-FFF2-40B4-BE49-F238E27FC236}">
                <a16:creationId xmlns:a16="http://schemas.microsoft.com/office/drawing/2014/main" id="{7516441B-6CC0-4320-B3BB-0B2A881A2E49}"/>
              </a:ext>
            </a:extLst>
          </p:cNvPr>
          <p:cNvSpPr txBox="1">
            <a:spLocks/>
          </p:cNvSpPr>
          <p:nvPr/>
        </p:nvSpPr>
        <p:spPr>
          <a:xfrm>
            <a:off x="628917" y="3119794"/>
            <a:ext cx="7200366" cy="738089"/>
          </a:xfrm>
          <a:prstGeom prst="rect">
            <a:avLst/>
          </a:prstGeom>
          <a:solidFill>
            <a:schemeClr val="accent3">
              <a:lumMod val="40000"/>
              <a:lumOff val="60000"/>
            </a:schemeClr>
          </a:solid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342900" lvl="1" indent="0" algn="ctr">
              <a:lnSpc>
                <a:spcPct val="200000"/>
              </a:lnSpc>
              <a:buNone/>
            </a:pPr>
            <a:r>
              <a:rPr lang="en-US" altLang="ja-JP" sz="1500" kern="0" dirty="0">
                <a:latin typeface="游ゴシック Medium" panose="020B0500000000000000" pitchFamily="50" charset="-128"/>
                <a:ea typeface="游ゴシック Medium" panose="020B0500000000000000" pitchFamily="50" charset="-128"/>
              </a:rPr>
              <a:t>UI</a:t>
            </a:r>
            <a:r>
              <a:rPr lang="ja-JP" altLang="en-US" sz="1500" kern="0" dirty="0">
                <a:latin typeface="游ゴシック Medium" panose="020B0500000000000000" pitchFamily="50" charset="-128"/>
                <a:ea typeface="游ゴシック Medium" panose="020B0500000000000000" pitchFamily="50" charset="-128"/>
              </a:rPr>
              <a:t>の変更によるデグレードを発見する手段</a:t>
            </a:r>
            <a:endParaRPr lang="en-US" altLang="ja-JP" sz="1500" kern="0" dirty="0">
              <a:latin typeface="游ゴシック Medium" panose="020B0500000000000000" pitchFamily="50" charset="-128"/>
              <a:ea typeface="游ゴシック Medium" panose="020B0500000000000000" pitchFamily="50" charset="-128"/>
            </a:endParaRPr>
          </a:p>
        </p:txBody>
      </p:sp>
      <p:sp>
        <p:nvSpPr>
          <p:cNvPr id="7" name="タイトル 1">
            <a:extLst>
              <a:ext uri="{FF2B5EF4-FFF2-40B4-BE49-F238E27FC236}">
                <a16:creationId xmlns:a16="http://schemas.microsoft.com/office/drawing/2014/main" id="{1D2FD853-2466-4D74-8707-2E0FD7B39D81}"/>
              </a:ext>
            </a:extLst>
          </p:cNvPr>
          <p:cNvSpPr txBox="1">
            <a:spLocks/>
          </p:cNvSpPr>
          <p:nvPr/>
        </p:nvSpPr>
        <p:spPr bwMode="gray">
          <a:xfrm>
            <a:off x="6210194" y="133867"/>
            <a:ext cx="1346844" cy="385042"/>
          </a:xfrm>
          <a:prstGeom prst="rect">
            <a:avLst/>
          </a:prstGeom>
        </p:spPr>
        <p:txBody>
          <a:bodyPr wrap="none">
            <a:spAutoFit/>
          </a:bodyPr>
          <a:lstStyle>
            <a:lvl1pPr algn="l" rtl="0" fontAlgn="base">
              <a:lnSpc>
                <a:spcPct val="90000"/>
              </a:lnSpc>
              <a:spcBef>
                <a:spcPct val="0"/>
              </a:spcBef>
              <a:spcAft>
                <a:spcPct val="0"/>
              </a:spcAft>
              <a:defRPr kumimoji="1" sz="2800">
                <a:solidFill>
                  <a:schemeClr val="tx1"/>
                </a:solidFill>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cs typeface="游ゴシック Medium" panose="020B0500000000000000" pitchFamily="50" charset="-128"/>
              </a:defRPr>
            </a:lvl1pPr>
            <a:lvl2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2pPr>
            <a:lvl3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3pPr>
            <a:lvl4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4pPr>
            <a:lvl5pPr algn="l" rtl="0" fontAlgn="base">
              <a:lnSpc>
                <a:spcPct val="90000"/>
              </a:lnSpc>
              <a:spcBef>
                <a:spcPct val="0"/>
              </a:spcBef>
              <a:spcAft>
                <a:spcPct val="0"/>
              </a:spcAft>
              <a:defRPr kumimoji="1" sz="2600">
                <a:solidFill>
                  <a:schemeClr val="bg1"/>
                </a:solidFill>
                <a:latin typeface="Arial" charset="0"/>
                <a:ea typeface="HGPｺﾞｼｯｸE" pitchFamily="50" charset="-128"/>
              </a:defRPr>
            </a:lvl5pPr>
            <a:lvl6pPr marL="4572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6pPr>
            <a:lvl7pPr marL="9144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7pPr>
            <a:lvl8pPr marL="13716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8pPr>
            <a:lvl9pPr marL="1828800" algn="l" rtl="0" fontAlgn="base">
              <a:lnSpc>
                <a:spcPct val="90000"/>
              </a:lnSpc>
              <a:spcBef>
                <a:spcPct val="0"/>
              </a:spcBef>
              <a:spcAft>
                <a:spcPct val="0"/>
              </a:spcAft>
              <a:defRPr kumimoji="1" sz="2600">
                <a:solidFill>
                  <a:schemeClr val="bg1"/>
                </a:solidFill>
                <a:latin typeface="Arial" charset="0"/>
                <a:ea typeface="HGPｺﾞｼｯｸE" pitchFamily="50" charset="-128"/>
              </a:defRPr>
            </a:lvl9pPr>
          </a:lstStyle>
          <a:p>
            <a:r>
              <a:rPr lang="en-US" altLang="ja-JP" sz="2100" kern="0" dirty="0"/>
              <a:t>ver0.19 ~</a:t>
            </a:r>
            <a:endParaRPr lang="ja-JP" altLang="en-US" sz="2100" kern="0" dirty="0"/>
          </a:p>
        </p:txBody>
      </p:sp>
    </p:spTree>
    <p:extLst>
      <p:ext uri="{BB962C8B-B14F-4D97-AF65-F5344CB8AC3E}">
        <p14:creationId xmlns:p14="http://schemas.microsoft.com/office/powerpoint/2010/main" val="2645795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テキスト プレースホルダー 3">
            <a:extLst>
              <a:ext uri="{FF2B5EF4-FFF2-40B4-BE49-F238E27FC236}">
                <a16:creationId xmlns:a16="http://schemas.microsoft.com/office/drawing/2014/main" id="{D9A9C5F0-77A5-4F74-B65F-A8219A803C40}"/>
              </a:ext>
            </a:extLst>
          </p:cNvPr>
          <p:cNvSpPr txBox="1">
            <a:spLocks/>
          </p:cNvSpPr>
          <p:nvPr/>
        </p:nvSpPr>
        <p:spPr>
          <a:xfrm>
            <a:off x="4665408" y="696515"/>
            <a:ext cx="4385185" cy="4370785"/>
          </a:xfrm>
          <a:prstGeom prst="rect">
            <a:avLst/>
          </a:prstGeom>
          <a:solidFill>
            <a:schemeClr val="accent3">
              <a:lumMod val="20000"/>
              <a:lumOff val="80000"/>
            </a:schemeClr>
          </a:solid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ctr"/>
            <a:endParaRPr lang="en-US" altLang="ja-JP" sz="1500" dirty="0">
              <a:latin typeface="游ゴシック Medium" panose="020B0500000000000000" pitchFamily="50" charset="-128"/>
              <a:ea typeface="游ゴシック Medium" panose="020B0500000000000000" pitchFamily="50" charset="-128"/>
            </a:endParaRPr>
          </a:p>
        </p:txBody>
      </p:sp>
      <p:sp>
        <p:nvSpPr>
          <p:cNvPr id="30" name="テキスト プレースホルダー 3">
            <a:extLst>
              <a:ext uri="{FF2B5EF4-FFF2-40B4-BE49-F238E27FC236}">
                <a16:creationId xmlns:a16="http://schemas.microsoft.com/office/drawing/2014/main" id="{FA6951BD-3C44-4993-A7BF-EF1BBB8520A2}"/>
              </a:ext>
            </a:extLst>
          </p:cNvPr>
          <p:cNvSpPr txBox="1">
            <a:spLocks/>
          </p:cNvSpPr>
          <p:nvPr/>
        </p:nvSpPr>
        <p:spPr>
          <a:xfrm>
            <a:off x="176100" y="696517"/>
            <a:ext cx="4381574" cy="4370783"/>
          </a:xfrm>
          <a:prstGeom prst="rect">
            <a:avLst/>
          </a:prstGeom>
          <a:solidFill>
            <a:schemeClr val="accent3">
              <a:lumMod val="20000"/>
              <a:lumOff val="80000"/>
            </a:schemeClr>
          </a:solid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ctr"/>
            <a:endParaRPr lang="en-US" altLang="ja-JP" sz="1500" dirty="0">
              <a:latin typeface="游ゴシック Medium" panose="020B0500000000000000" pitchFamily="50" charset="-128"/>
              <a:ea typeface="游ゴシック Medium" panose="020B0500000000000000" pitchFamily="50" charset="-128"/>
            </a:endParaRPr>
          </a:p>
        </p:txBody>
      </p:sp>
      <p:sp>
        <p:nvSpPr>
          <p:cNvPr id="14" name="タイトル 1">
            <a:extLst>
              <a:ext uri="{FF2B5EF4-FFF2-40B4-BE49-F238E27FC236}">
                <a16:creationId xmlns:a16="http://schemas.microsoft.com/office/drawing/2014/main" id="{90047673-E751-4F47-B5F8-2D9C8EB7C305}"/>
              </a:ext>
            </a:extLst>
          </p:cNvPr>
          <p:cNvSpPr>
            <a:spLocks noGrp="1"/>
          </p:cNvSpPr>
          <p:nvPr>
            <p:ph type="title"/>
          </p:nvPr>
        </p:nvSpPr>
        <p:spPr>
          <a:xfrm>
            <a:off x="84894" y="134612"/>
            <a:ext cx="3015569" cy="371064"/>
          </a:xfrm>
        </p:spPr>
        <p:txBody>
          <a:bodyPr/>
          <a:lstStyle/>
          <a:p>
            <a:r>
              <a:rPr kumimoji="1" lang="en-US" altLang="ja-JP"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rPr>
              <a:t>UI</a:t>
            </a:r>
            <a:r>
              <a:rPr kumimoji="1" lang="ja-JP" altLang="en-US"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rPr>
              <a:t>自動テストの実行方法</a:t>
            </a:r>
          </a:p>
        </p:txBody>
      </p:sp>
      <p:sp>
        <p:nvSpPr>
          <p:cNvPr id="17" name="テキスト ボックス 16">
            <a:extLst>
              <a:ext uri="{FF2B5EF4-FFF2-40B4-BE49-F238E27FC236}">
                <a16:creationId xmlns:a16="http://schemas.microsoft.com/office/drawing/2014/main" id="{255443EB-9BAF-4B7B-955B-69B9F83F1A4B}"/>
              </a:ext>
            </a:extLst>
          </p:cNvPr>
          <p:cNvSpPr txBox="1"/>
          <p:nvPr/>
        </p:nvSpPr>
        <p:spPr>
          <a:xfrm>
            <a:off x="186815" y="810612"/>
            <a:ext cx="4156586" cy="280526"/>
          </a:xfrm>
          <a:prstGeom prst="rect">
            <a:avLst/>
          </a:prstGeom>
          <a:noFill/>
          <a:ln>
            <a:noFill/>
          </a:ln>
        </p:spPr>
        <p:txBody>
          <a:bodyPr wrap="square" rtlCol="0">
            <a:spAutoFit/>
          </a:bodyPr>
          <a:lstStyle/>
          <a:p>
            <a:pPr marL="214313" indent="-214313">
              <a:buFont typeface="Wingdings" panose="05000000000000000000" pitchFamily="2" charset="2"/>
              <a:buChar char="n"/>
            </a:pPr>
            <a:r>
              <a:rPr lang="ja-JP" altLang="en-US" sz="1350" dirty="0">
                <a:solidFill>
                  <a:schemeClr val="tx1"/>
                </a:solidFill>
                <a:latin typeface="游ゴシック Medium" panose="020B0500000000000000" pitchFamily="50" charset="-128"/>
                <a:ea typeface="游ゴシック Medium" panose="020B0500000000000000" pitchFamily="50" charset="-128"/>
              </a:rPr>
              <a:t>ヘッドレス（ブラウザ非表示）でテスト実行</a:t>
            </a:r>
            <a:endParaRPr lang="en-US" altLang="ja-JP" sz="1350" dirty="0">
              <a:solidFill>
                <a:schemeClr val="tx1"/>
              </a:solidFill>
              <a:latin typeface="游ゴシック Medium" panose="020B0500000000000000" pitchFamily="50" charset="-128"/>
              <a:ea typeface="游ゴシック Medium" panose="020B0500000000000000" pitchFamily="50" charset="-128"/>
            </a:endParaRPr>
          </a:p>
        </p:txBody>
      </p:sp>
      <p:sp>
        <p:nvSpPr>
          <p:cNvPr id="18" name="下矢印 10">
            <a:extLst>
              <a:ext uri="{FF2B5EF4-FFF2-40B4-BE49-F238E27FC236}">
                <a16:creationId xmlns:a16="http://schemas.microsoft.com/office/drawing/2014/main" id="{495A54CA-E341-473E-9A6C-65D3E3DFC776}"/>
              </a:ext>
            </a:extLst>
          </p:cNvPr>
          <p:cNvSpPr/>
          <p:nvPr/>
        </p:nvSpPr>
        <p:spPr bwMode="auto">
          <a:xfrm>
            <a:off x="6567086" y="1449140"/>
            <a:ext cx="707457" cy="261899"/>
          </a:xfrm>
          <a:prstGeom prst="downArrow">
            <a:avLst/>
          </a:prstGeom>
          <a:solidFill>
            <a:srgbClr val="92D050"/>
          </a:solidFill>
          <a:ln w="9525">
            <a:noFill/>
            <a:miter lim="800000"/>
            <a:headEnd/>
            <a:tailEnd/>
          </a:ln>
          <a:effectLst/>
        </p:spPr>
        <p:txBody>
          <a:bodyPr wrap="none" rtlCol="0" anchor="ctr" anchorCtr="0">
            <a:noAutofit/>
          </a:bodyPr>
          <a:lstStyle/>
          <a:p>
            <a:pPr algn="ctr"/>
            <a:endParaRPr lang="ja-JP" altLang="en-US" sz="1350">
              <a:solidFill>
                <a:schemeClr val="tx1"/>
              </a:solidFill>
            </a:endParaRPr>
          </a:p>
        </p:txBody>
      </p:sp>
      <p:sp>
        <p:nvSpPr>
          <p:cNvPr id="20" name="テキスト ボックス 19">
            <a:extLst>
              <a:ext uri="{FF2B5EF4-FFF2-40B4-BE49-F238E27FC236}">
                <a16:creationId xmlns:a16="http://schemas.microsoft.com/office/drawing/2014/main" id="{9CBEFBD7-E0FC-4B63-A913-EF13C1A87EA5}"/>
              </a:ext>
            </a:extLst>
          </p:cNvPr>
          <p:cNvSpPr txBox="1"/>
          <p:nvPr/>
        </p:nvSpPr>
        <p:spPr>
          <a:xfrm>
            <a:off x="407425" y="4693360"/>
            <a:ext cx="3566879" cy="238655"/>
          </a:xfrm>
          <a:prstGeom prst="rect">
            <a:avLst/>
          </a:prstGeom>
          <a:noFill/>
          <a:ln w="19050">
            <a:solidFill>
              <a:schemeClr val="bg1">
                <a:lumMod val="75000"/>
              </a:schemeClr>
            </a:solidFill>
          </a:ln>
        </p:spPr>
        <p:txBody>
          <a:bodyPr wrap="square" rtlCol="0">
            <a:spAutoFit/>
          </a:bodyPr>
          <a:lstStyle/>
          <a:p>
            <a:r>
              <a:rPr lang="ja-JP" altLang="en-US" sz="1050" dirty="0">
                <a:solidFill>
                  <a:srgbClr val="FF0000"/>
                </a:solidFill>
                <a:latin typeface="游ゴシック Medium" panose="020B0500000000000000" pitchFamily="50" charset="-128"/>
                <a:ea typeface="游ゴシック Medium" panose="020B0500000000000000" pitchFamily="50" charset="-128"/>
              </a:rPr>
              <a:t>ビルド不要な場合、</a:t>
            </a:r>
            <a:r>
              <a:rPr lang="en-US" altLang="ja-JP" sz="1050" dirty="0">
                <a:solidFill>
                  <a:srgbClr val="FF0000"/>
                </a:solidFill>
                <a:latin typeface="游ゴシック Medium" panose="020B0500000000000000" pitchFamily="50" charset="-128"/>
                <a:ea typeface="游ゴシック Medium" panose="020B0500000000000000" pitchFamily="50" charset="-128"/>
              </a:rPr>
              <a:t>”grunt </a:t>
            </a:r>
            <a:r>
              <a:rPr lang="en-US" altLang="ja-JP" sz="1050" dirty="0" err="1">
                <a:solidFill>
                  <a:srgbClr val="FF0000"/>
                </a:solidFill>
                <a:latin typeface="游ゴシック Medium" panose="020B0500000000000000" pitchFamily="50" charset="-128"/>
                <a:ea typeface="游ゴシック Medium" panose="020B0500000000000000" pitchFamily="50" charset="-128"/>
              </a:rPr>
              <a:t>webdriver</a:t>
            </a:r>
            <a:r>
              <a:rPr lang="en-US" altLang="ja-JP" sz="1050" dirty="0">
                <a:solidFill>
                  <a:srgbClr val="FF0000"/>
                </a:solidFill>
                <a:latin typeface="游ゴシック Medium" panose="020B0500000000000000" pitchFamily="50" charset="-128"/>
                <a:ea typeface="游ゴシック Medium" panose="020B0500000000000000" pitchFamily="50" charset="-128"/>
              </a:rPr>
              <a:t>”</a:t>
            </a:r>
            <a:r>
              <a:rPr lang="ja-JP" altLang="en-US" sz="1050" dirty="0">
                <a:solidFill>
                  <a:srgbClr val="FF0000"/>
                </a:solidFill>
                <a:latin typeface="游ゴシック Medium" panose="020B0500000000000000" pitchFamily="50" charset="-128"/>
                <a:ea typeface="游ゴシック Medium" panose="020B0500000000000000" pitchFamily="50" charset="-128"/>
              </a:rPr>
              <a:t>でテスト実行可</a:t>
            </a:r>
          </a:p>
        </p:txBody>
      </p:sp>
      <p:pic>
        <p:nvPicPr>
          <p:cNvPr id="23" name="図 22">
            <a:extLst>
              <a:ext uri="{FF2B5EF4-FFF2-40B4-BE49-F238E27FC236}">
                <a16:creationId xmlns:a16="http://schemas.microsoft.com/office/drawing/2014/main" id="{408F180F-387F-4F04-9C89-F8C8887ACA0E}"/>
              </a:ext>
            </a:extLst>
          </p:cNvPr>
          <p:cNvPicPr>
            <a:picLocks noChangeAspect="1"/>
          </p:cNvPicPr>
          <p:nvPr/>
        </p:nvPicPr>
        <p:blipFill rotWithShape="1">
          <a:blip r:embed="rId3"/>
          <a:srcRect r="14246" b="19584"/>
          <a:stretch/>
        </p:blipFill>
        <p:spPr>
          <a:xfrm>
            <a:off x="414539" y="2297869"/>
            <a:ext cx="3928862" cy="981050"/>
          </a:xfrm>
          <a:prstGeom prst="rect">
            <a:avLst/>
          </a:prstGeom>
        </p:spPr>
      </p:pic>
      <p:sp>
        <p:nvSpPr>
          <p:cNvPr id="13" name="テキスト プレースホルダー 3">
            <a:extLst>
              <a:ext uri="{FF2B5EF4-FFF2-40B4-BE49-F238E27FC236}">
                <a16:creationId xmlns:a16="http://schemas.microsoft.com/office/drawing/2014/main" id="{6F46D7B8-E39B-4F65-8133-C8FD901C2D8C}"/>
              </a:ext>
            </a:extLst>
          </p:cNvPr>
          <p:cNvSpPr txBox="1">
            <a:spLocks/>
          </p:cNvSpPr>
          <p:nvPr/>
        </p:nvSpPr>
        <p:spPr>
          <a:xfrm>
            <a:off x="402455" y="1115375"/>
            <a:ext cx="3940946" cy="284614"/>
          </a:xfrm>
          <a:prstGeom prst="rect">
            <a:avLst/>
          </a:prstGeom>
          <a:solidFill>
            <a:schemeClr val="tx1"/>
          </a:solid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None/>
            </a:pPr>
            <a:r>
              <a:rPr lang="en-US" altLang="ja-JP" sz="1500" dirty="0">
                <a:solidFill>
                  <a:schemeClr val="bg1">
                    <a:lumMod val="85000"/>
                  </a:schemeClr>
                </a:solidFill>
                <a:latin typeface="游ゴシック Medium" panose="020B0500000000000000" pitchFamily="50" charset="-128"/>
                <a:ea typeface="游ゴシック Medium" panose="020B0500000000000000" pitchFamily="50" charset="-128"/>
              </a:rPr>
              <a:t>grunt test-</a:t>
            </a:r>
            <a:r>
              <a:rPr lang="en-US" altLang="ja-JP" sz="1500" dirty="0" err="1">
                <a:solidFill>
                  <a:schemeClr val="bg1">
                    <a:lumMod val="85000"/>
                  </a:schemeClr>
                </a:solidFill>
                <a:latin typeface="游ゴシック Medium" panose="020B0500000000000000" pitchFamily="50" charset="-128"/>
                <a:ea typeface="游ゴシック Medium" panose="020B0500000000000000" pitchFamily="50" charset="-128"/>
              </a:rPr>
              <a:t>ui</a:t>
            </a:r>
            <a:endParaRPr lang="en-US" altLang="ja-JP" sz="1500" dirty="0">
              <a:solidFill>
                <a:schemeClr val="bg1">
                  <a:lumMod val="85000"/>
                </a:schemeClr>
              </a:solidFill>
              <a:latin typeface="游ゴシック Medium" panose="020B0500000000000000" pitchFamily="50" charset="-128"/>
              <a:ea typeface="游ゴシック Medium" panose="020B0500000000000000" pitchFamily="50" charset="-128"/>
            </a:endParaRPr>
          </a:p>
        </p:txBody>
      </p:sp>
      <p:sp>
        <p:nvSpPr>
          <p:cNvPr id="24" name="テキスト プレースホルダー 3">
            <a:extLst>
              <a:ext uri="{FF2B5EF4-FFF2-40B4-BE49-F238E27FC236}">
                <a16:creationId xmlns:a16="http://schemas.microsoft.com/office/drawing/2014/main" id="{91FBB914-9DBC-4B39-9695-AB9A559B9C65}"/>
              </a:ext>
            </a:extLst>
          </p:cNvPr>
          <p:cNvSpPr txBox="1">
            <a:spLocks/>
          </p:cNvSpPr>
          <p:nvPr/>
        </p:nvSpPr>
        <p:spPr>
          <a:xfrm>
            <a:off x="4805365" y="1102203"/>
            <a:ext cx="3886629" cy="284614"/>
          </a:xfrm>
          <a:prstGeom prst="rect">
            <a:avLst/>
          </a:prstGeom>
          <a:solidFill>
            <a:schemeClr val="tx1"/>
          </a:solid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buNone/>
            </a:pPr>
            <a:r>
              <a:rPr lang="en-US" altLang="ja-JP" sz="1500" dirty="0">
                <a:solidFill>
                  <a:schemeClr val="bg1">
                    <a:lumMod val="85000"/>
                  </a:schemeClr>
                </a:solidFill>
                <a:latin typeface="游ゴシック Medium" panose="020B0500000000000000" pitchFamily="50" charset="-128"/>
                <a:ea typeface="游ゴシック Medium" panose="020B0500000000000000" pitchFamily="50" charset="-128"/>
              </a:rPr>
              <a:t>grunt test-</a:t>
            </a:r>
            <a:r>
              <a:rPr lang="en-US" altLang="ja-JP" sz="1500" dirty="0" err="1">
                <a:solidFill>
                  <a:schemeClr val="bg1">
                    <a:lumMod val="85000"/>
                  </a:schemeClr>
                </a:solidFill>
                <a:latin typeface="游ゴシック Medium" panose="020B0500000000000000" pitchFamily="50" charset="-128"/>
                <a:ea typeface="游ゴシック Medium" panose="020B0500000000000000" pitchFamily="50" charset="-128"/>
              </a:rPr>
              <a:t>ui</a:t>
            </a:r>
            <a:r>
              <a:rPr lang="en-US" altLang="ja-JP" sz="1500" dirty="0">
                <a:solidFill>
                  <a:schemeClr val="bg1">
                    <a:lumMod val="85000"/>
                  </a:schemeClr>
                </a:solidFill>
                <a:latin typeface="游ゴシック Medium" panose="020B0500000000000000" pitchFamily="50" charset="-128"/>
                <a:ea typeface="游ゴシック Medium" panose="020B0500000000000000" pitchFamily="50" charset="-128"/>
              </a:rPr>
              <a:t> --non-headless</a:t>
            </a:r>
          </a:p>
        </p:txBody>
      </p:sp>
      <p:sp>
        <p:nvSpPr>
          <p:cNvPr id="25" name="テキスト ボックス 24">
            <a:extLst>
              <a:ext uri="{FF2B5EF4-FFF2-40B4-BE49-F238E27FC236}">
                <a16:creationId xmlns:a16="http://schemas.microsoft.com/office/drawing/2014/main" id="{CCB218DF-38AC-4786-919F-65E86FF3B0A7}"/>
              </a:ext>
            </a:extLst>
          </p:cNvPr>
          <p:cNvSpPr txBox="1"/>
          <p:nvPr/>
        </p:nvSpPr>
        <p:spPr>
          <a:xfrm>
            <a:off x="1156957" y="2008856"/>
            <a:ext cx="2429500" cy="259623"/>
          </a:xfrm>
          <a:prstGeom prst="rect">
            <a:avLst/>
          </a:prstGeom>
          <a:noFill/>
          <a:ln>
            <a:noFill/>
          </a:ln>
        </p:spPr>
        <p:txBody>
          <a:bodyPr wrap="square" rtlCol="0">
            <a:spAutoFit/>
          </a:bodyPr>
          <a:lstStyle/>
          <a:p>
            <a:r>
              <a:rPr lang="ja-JP" altLang="en-US" sz="1200" dirty="0">
                <a:solidFill>
                  <a:schemeClr val="tx1"/>
                </a:solidFill>
                <a:latin typeface="游ゴシック Medium" panose="020B0500000000000000" pitchFamily="50" charset="-128"/>
                <a:ea typeface="游ゴシック Medium" panose="020B0500000000000000" pitchFamily="50" charset="-128"/>
              </a:rPr>
              <a:t>コマンドラインに結果を出力</a:t>
            </a:r>
            <a:endParaRPr lang="en-US" altLang="ja-JP" sz="1200" dirty="0">
              <a:solidFill>
                <a:schemeClr val="tx1"/>
              </a:solidFill>
              <a:latin typeface="游ゴシック Medium" panose="020B0500000000000000" pitchFamily="50" charset="-128"/>
              <a:ea typeface="游ゴシック Medium" panose="020B0500000000000000" pitchFamily="50" charset="-128"/>
            </a:endParaRPr>
          </a:p>
        </p:txBody>
      </p:sp>
      <p:sp>
        <p:nvSpPr>
          <p:cNvPr id="26" name="テキスト ボックス 25">
            <a:extLst>
              <a:ext uri="{FF2B5EF4-FFF2-40B4-BE49-F238E27FC236}">
                <a16:creationId xmlns:a16="http://schemas.microsoft.com/office/drawing/2014/main" id="{EB24AFA3-B5D0-4D64-AD2A-B98073DB0C66}"/>
              </a:ext>
            </a:extLst>
          </p:cNvPr>
          <p:cNvSpPr txBox="1"/>
          <p:nvPr/>
        </p:nvSpPr>
        <p:spPr>
          <a:xfrm>
            <a:off x="4805365" y="765961"/>
            <a:ext cx="4936331" cy="280526"/>
          </a:xfrm>
          <a:prstGeom prst="rect">
            <a:avLst/>
          </a:prstGeom>
          <a:noFill/>
          <a:ln>
            <a:noFill/>
          </a:ln>
        </p:spPr>
        <p:txBody>
          <a:bodyPr wrap="square" rtlCol="0">
            <a:spAutoFit/>
          </a:bodyPr>
          <a:lstStyle/>
          <a:p>
            <a:pPr marL="214313" indent="-214313">
              <a:buFont typeface="Wingdings" panose="05000000000000000000" pitchFamily="2" charset="2"/>
              <a:buChar char="n"/>
            </a:pPr>
            <a:r>
              <a:rPr lang="ja-JP" altLang="en-US" sz="1350" dirty="0">
                <a:solidFill>
                  <a:schemeClr val="tx1"/>
                </a:solidFill>
                <a:latin typeface="游ゴシック Medium" panose="020B0500000000000000" pitchFamily="50" charset="-128"/>
                <a:ea typeface="游ゴシック Medium" panose="020B0500000000000000" pitchFamily="50" charset="-128"/>
              </a:rPr>
              <a:t>ノンヘッドレス（ブラウザ表示有）でテスト実行</a:t>
            </a:r>
            <a:endParaRPr lang="en-US" altLang="ja-JP" sz="1350" dirty="0">
              <a:solidFill>
                <a:schemeClr val="tx1"/>
              </a:solidFill>
              <a:latin typeface="游ゴシック Medium" panose="020B0500000000000000" pitchFamily="50" charset="-128"/>
              <a:ea typeface="游ゴシック Medium" panose="020B0500000000000000" pitchFamily="50" charset="-128"/>
            </a:endParaRPr>
          </a:p>
        </p:txBody>
      </p:sp>
      <p:sp>
        <p:nvSpPr>
          <p:cNvPr id="16" name="下矢印 8">
            <a:extLst>
              <a:ext uri="{FF2B5EF4-FFF2-40B4-BE49-F238E27FC236}">
                <a16:creationId xmlns:a16="http://schemas.microsoft.com/office/drawing/2014/main" id="{063A30BD-C443-45DA-B61D-03B692D962F5}"/>
              </a:ext>
            </a:extLst>
          </p:cNvPr>
          <p:cNvSpPr/>
          <p:nvPr/>
        </p:nvSpPr>
        <p:spPr bwMode="auto">
          <a:xfrm>
            <a:off x="1869458" y="1512244"/>
            <a:ext cx="707457" cy="441910"/>
          </a:xfrm>
          <a:prstGeom prst="downArrow">
            <a:avLst/>
          </a:prstGeom>
          <a:solidFill>
            <a:srgbClr val="92D050"/>
          </a:solidFill>
          <a:ln w="9525">
            <a:noFill/>
            <a:miter lim="800000"/>
            <a:headEnd/>
            <a:tailEnd/>
          </a:ln>
          <a:effectLst/>
        </p:spPr>
        <p:txBody>
          <a:bodyPr wrap="none" rtlCol="0" anchor="ctr" anchorCtr="0">
            <a:noAutofit/>
          </a:bodyPr>
          <a:lstStyle/>
          <a:p>
            <a:pPr algn="ctr"/>
            <a:endParaRPr lang="ja-JP" altLang="en-US" sz="1350" dirty="0">
              <a:solidFill>
                <a:schemeClr val="tx1"/>
              </a:solidFill>
            </a:endParaRPr>
          </a:p>
        </p:txBody>
      </p:sp>
      <p:sp>
        <p:nvSpPr>
          <p:cNvPr id="27" name="テキスト ボックス 26">
            <a:extLst>
              <a:ext uri="{FF2B5EF4-FFF2-40B4-BE49-F238E27FC236}">
                <a16:creationId xmlns:a16="http://schemas.microsoft.com/office/drawing/2014/main" id="{183ADE48-C3E3-4A5A-A51E-49DCA39D1F1C}"/>
              </a:ext>
            </a:extLst>
          </p:cNvPr>
          <p:cNvSpPr txBox="1"/>
          <p:nvPr/>
        </p:nvSpPr>
        <p:spPr>
          <a:xfrm>
            <a:off x="5123146" y="1766140"/>
            <a:ext cx="3568848" cy="259623"/>
          </a:xfrm>
          <a:prstGeom prst="rect">
            <a:avLst/>
          </a:prstGeom>
          <a:noFill/>
          <a:ln>
            <a:noFill/>
          </a:ln>
        </p:spPr>
        <p:txBody>
          <a:bodyPr wrap="square" rtlCol="0">
            <a:spAutoFit/>
          </a:bodyPr>
          <a:lstStyle/>
          <a:p>
            <a:pPr algn="ctr"/>
            <a:r>
              <a:rPr lang="ja-JP" altLang="en-US" sz="1200" dirty="0">
                <a:solidFill>
                  <a:schemeClr val="tx1"/>
                </a:solidFill>
                <a:latin typeface="游ゴシック Medium" panose="020B0500000000000000" pitchFamily="50" charset="-128"/>
                <a:ea typeface="游ゴシック Medium" panose="020B0500000000000000" pitchFamily="50" charset="-128"/>
              </a:rPr>
              <a:t>ブラウザを表示しテスト実行</a:t>
            </a:r>
            <a:endParaRPr lang="en-US" altLang="ja-JP" sz="1200" dirty="0">
              <a:solidFill>
                <a:schemeClr val="tx1"/>
              </a:solidFill>
              <a:latin typeface="游ゴシック Medium" panose="020B0500000000000000" pitchFamily="50" charset="-128"/>
              <a:ea typeface="游ゴシック Medium" panose="020B0500000000000000" pitchFamily="50" charset="-128"/>
            </a:endParaRPr>
          </a:p>
        </p:txBody>
      </p:sp>
      <p:pic>
        <p:nvPicPr>
          <p:cNvPr id="28" name="図 27">
            <a:extLst>
              <a:ext uri="{FF2B5EF4-FFF2-40B4-BE49-F238E27FC236}">
                <a16:creationId xmlns:a16="http://schemas.microsoft.com/office/drawing/2014/main" id="{7FA43841-EEEB-4DBF-9A25-03A5F7C82BA9}"/>
              </a:ext>
            </a:extLst>
          </p:cNvPr>
          <p:cNvPicPr>
            <a:picLocks noChangeAspect="1"/>
          </p:cNvPicPr>
          <p:nvPr/>
        </p:nvPicPr>
        <p:blipFill rotWithShape="1">
          <a:blip r:embed="rId3"/>
          <a:srcRect r="14246" b="19584"/>
          <a:stretch/>
        </p:blipFill>
        <p:spPr>
          <a:xfrm>
            <a:off x="5237280" y="4154773"/>
            <a:ext cx="3367070" cy="840768"/>
          </a:xfrm>
          <a:prstGeom prst="rect">
            <a:avLst/>
          </a:prstGeom>
        </p:spPr>
      </p:pic>
      <p:sp>
        <p:nvSpPr>
          <p:cNvPr id="4" name="正方形/長方形 3">
            <a:extLst>
              <a:ext uri="{FF2B5EF4-FFF2-40B4-BE49-F238E27FC236}">
                <a16:creationId xmlns:a16="http://schemas.microsoft.com/office/drawing/2014/main" id="{2BA57CED-BBF6-497E-A898-102C27F85395}"/>
              </a:ext>
            </a:extLst>
          </p:cNvPr>
          <p:cNvSpPr/>
          <p:nvPr/>
        </p:nvSpPr>
        <p:spPr>
          <a:xfrm>
            <a:off x="4572000" y="3866734"/>
            <a:ext cx="4572000" cy="259623"/>
          </a:xfrm>
          <a:prstGeom prst="rect">
            <a:avLst/>
          </a:prstGeom>
        </p:spPr>
        <p:txBody>
          <a:bodyPr>
            <a:spAutoFit/>
          </a:bodyPr>
          <a:lstStyle/>
          <a:p>
            <a:pPr algn="ctr"/>
            <a:r>
              <a:rPr lang="ja-JP" altLang="en-US" sz="1200" dirty="0">
                <a:solidFill>
                  <a:schemeClr val="tx1"/>
                </a:solidFill>
                <a:latin typeface="游ゴシック Medium" panose="020B0500000000000000" pitchFamily="50" charset="-128"/>
                <a:ea typeface="游ゴシック Medium" panose="020B0500000000000000" pitchFamily="50" charset="-128"/>
              </a:rPr>
              <a:t>テスト終了後、コマンドラインに結果を出力</a:t>
            </a:r>
            <a:endParaRPr lang="en-US" altLang="ja-JP" sz="1200" dirty="0">
              <a:solidFill>
                <a:schemeClr val="tx1"/>
              </a:solidFill>
              <a:latin typeface="游ゴシック Medium" panose="020B0500000000000000" pitchFamily="50" charset="-128"/>
              <a:ea typeface="游ゴシック Medium" panose="020B0500000000000000" pitchFamily="50" charset="-128"/>
            </a:endParaRPr>
          </a:p>
        </p:txBody>
      </p:sp>
      <p:sp>
        <p:nvSpPr>
          <p:cNvPr id="29" name="下矢印 10">
            <a:extLst>
              <a:ext uri="{FF2B5EF4-FFF2-40B4-BE49-F238E27FC236}">
                <a16:creationId xmlns:a16="http://schemas.microsoft.com/office/drawing/2014/main" id="{1FDDA2FE-5899-490A-BBCB-9FA22C7B7E74}"/>
              </a:ext>
            </a:extLst>
          </p:cNvPr>
          <p:cNvSpPr/>
          <p:nvPr/>
        </p:nvSpPr>
        <p:spPr bwMode="auto">
          <a:xfrm>
            <a:off x="6567086" y="3448668"/>
            <a:ext cx="707457" cy="320782"/>
          </a:xfrm>
          <a:prstGeom prst="downArrow">
            <a:avLst/>
          </a:prstGeom>
          <a:solidFill>
            <a:srgbClr val="92D050"/>
          </a:solidFill>
          <a:ln w="9525">
            <a:noFill/>
            <a:miter lim="800000"/>
            <a:headEnd/>
            <a:tailEnd/>
          </a:ln>
          <a:effectLst/>
        </p:spPr>
        <p:txBody>
          <a:bodyPr wrap="none" rtlCol="0" anchor="ctr" anchorCtr="0">
            <a:noAutofit/>
          </a:bodyPr>
          <a:lstStyle/>
          <a:p>
            <a:pPr algn="ctr"/>
            <a:endParaRPr lang="ja-JP" altLang="en-US" sz="1350">
              <a:solidFill>
                <a:schemeClr val="tx1"/>
              </a:solidFill>
            </a:endParaRPr>
          </a:p>
        </p:txBody>
      </p:sp>
      <p:pic>
        <p:nvPicPr>
          <p:cNvPr id="5" name="図 4">
            <a:extLst>
              <a:ext uri="{FF2B5EF4-FFF2-40B4-BE49-F238E27FC236}">
                <a16:creationId xmlns:a16="http://schemas.microsoft.com/office/drawing/2014/main" id="{1D373CB1-7AF3-4AB7-9196-4E314CED8B1C}"/>
              </a:ext>
            </a:extLst>
          </p:cNvPr>
          <p:cNvPicPr>
            <a:picLocks noChangeAspect="1"/>
          </p:cNvPicPr>
          <p:nvPr/>
        </p:nvPicPr>
        <p:blipFill>
          <a:blip r:embed="rId4"/>
          <a:stretch>
            <a:fillRect/>
          </a:stretch>
        </p:blipFill>
        <p:spPr>
          <a:xfrm>
            <a:off x="5362619" y="2039575"/>
            <a:ext cx="3089901" cy="1285850"/>
          </a:xfrm>
          <a:prstGeom prst="rect">
            <a:avLst/>
          </a:prstGeom>
        </p:spPr>
      </p:pic>
    </p:spTree>
    <p:extLst>
      <p:ext uri="{BB962C8B-B14F-4D97-AF65-F5344CB8AC3E}">
        <p14:creationId xmlns:p14="http://schemas.microsoft.com/office/powerpoint/2010/main" val="1128644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テキスト プレースホルダー 3">
            <a:extLst>
              <a:ext uri="{FF2B5EF4-FFF2-40B4-BE49-F238E27FC236}">
                <a16:creationId xmlns:a16="http://schemas.microsoft.com/office/drawing/2014/main" id="{97FF1999-5C37-495C-A0C0-E43335FF5F94}"/>
              </a:ext>
            </a:extLst>
          </p:cNvPr>
          <p:cNvSpPr txBox="1">
            <a:spLocks/>
          </p:cNvSpPr>
          <p:nvPr/>
        </p:nvSpPr>
        <p:spPr>
          <a:xfrm>
            <a:off x="1408146" y="1024448"/>
            <a:ext cx="2527375" cy="993530"/>
          </a:xfrm>
          <a:prstGeom prst="rect">
            <a:avLst/>
          </a:prstGeom>
          <a:solidFill>
            <a:schemeClr val="accent3">
              <a:lumMod val="20000"/>
              <a:lumOff val="80000"/>
            </a:schemeClr>
          </a:solid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ctr"/>
            <a:endParaRPr lang="en-US" altLang="ja-JP" sz="1500" dirty="0">
              <a:latin typeface="游ゴシック Medium" panose="020B0500000000000000" pitchFamily="50" charset="-128"/>
              <a:ea typeface="游ゴシック Medium" panose="020B0500000000000000" pitchFamily="50" charset="-128"/>
            </a:endParaRPr>
          </a:p>
        </p:txBody>
      </p:sp>
      <p:sp>
        <p:nvSpPr>
          <p:cNvPr id="56" name="テキスト プレースホルダー 3">
            <a:extLst>
              <a:ext uri="{FF2B5EF4-FFF2-40B4-BE49-F238E27FC236}">
                <a16:creationId xmlns:a16="http://schemas.microsoft.com/office/drawing/2014/main" id="{A416BE3A-F1C2-4C6A-80C4-4633B8B187E4}"/>
              </a:ext>
            </a:extLst>
          </p:cNvPr>
          <p:cNvSpPr txBox="1">
            <a:spLocks/>
          </p:cNvSpPr>
          <p:nvPr/>
        </p:nvSpPr>
        <p:spPr>
          <a:xfrm>
            <a:off x="4865907" y="2932461"/>
            <a:ext cx="2859923" cy="993530"/>
          </a:xfrm>
          <a:prstGeom prst="rect">
            <a:avLst/>
          </a:prstGeom>
          <a:solidFill>
            <a:schemeClr val="accent3">
              <a:lumMod val="20000"/>
              <a:lumOff val="80000"/>
            </a:schemeClr>
          </a:solid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ctr"/>
            <a:endParaRPr lang="en-US" altLang="ja-JP" sz="1500" dirty="0">
              <a:latin typeface="游ゴシック Medium" panose="020B0500000000000000" pitchFamily="50" charset="-128"/>
              <a:ea typeface="游ゴシック Medium" panose="020B0500000000000000" pitchFamily="50" charset="-128"/>
            </a:endParaRPr>
          </a:p>
        </p:txBody>
      </p:sp>
      <p:sp>
        <p:nvSpPr>
          <p:cNvPr id="55" name="テキスト プレースホルダー 3">
            <a:extLst>
              <a:ext uri="{FF2B5EF4-FFF2-40B4-BE49-F238E27FC236}">
                <a16:creationId xmlns:a16="http://schemas.microsoft.com/office/drawing/2014/main" id="{64FA338E-A296-4B33-9F72-97761B10318B}"/>
              </a:ext>
            </a:extLst>
          </p:cNvPr>
          <p:cNvSpPr txBox="1">
            <a:spLocks/>
          </p:cNvSpPr>
          <p:nvPr/>
        </p:nvSpPr>
        <p:spPr>
          <a:xfrm>
            <a:off x="1434076" y="2937768"/>
            <a:ext cx="2501444" cy="993530"/>
          </a:xfrm>
          <a:prstGeom prst="rect">
            <a:avLst/>
          </a:prstGeom>
          <a:solidFill>
            <a:schemeClr val="accent3">
              <a:lumMod val="20000"/>
              <a:lumOff val="80000"/>
            </a:schemeClr>
          </a:solidFill>
        </p:spPr>
        <p:txBody>
          <a:bodyPr/>
          <a:lstStyle>
            <a:lvl1pPr marL="342900" indent="-342900" algn="l" rtl="0" fontAlgn="base">
              <a:spcBef>
                <a:spcPct val="20000"/>
              </a:spcBef>
              <a:spcAft>
                <a:spcPct val="0"/>
              </a:spcAft>
              <a:buChar char="•"/>
              <a:defRPr kumimoji="1" sz="3200">
                <a:solidFill>
                  <a:schemeClr val="tx1"/>
                </a:solidFill>
                <a:latin typeface="+mn-lt"/>
                <a:ea typeface="+mn-ea"/>
                <a:cs typeface="+mn-cs"/>
              </a:defRPr>
            </a:lvl1pPr>
            <a:lvl2pPr marL="742950" indent="-285750" algn="l" rtl="0" fontAlgn="base">
              <a:spcBef>
                <a:spcPct val="20000"/>
              </a:spcBef>
              <a:spcAft>
                <a:spcPct val="0"/>
              </a:spcAft>
              <a:buChar char="–"/>
              <a:defRPr kumimoji="1" sz="2800">
                <a:solidFill>
                  <a:schemeClr val="tx1"/>
                </a:solidFill>
                <a:latin typeface="+mn-lt"/>
                <a:ea typeface="+mn-ea"/>
              </a:defRPr>
            </a:lvl2pPr>
            <a:lvl3pPr marL="1143000" indent="-228600" algn="l" rtl="0" fontAlgn="base">
              <a:spcBef>
                <a:spcPct val="20000"/>
              </a:spcBef>
              <a:spcAft>
                <a:spcPct val="0"/>
              </a:spcAft>
              <a:buChar char="•"/>
              <a:defRPr kumimoji="1" sz="2400">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ctr"/>
            <a:endParaRPr lang="en-US" altLang="ja-JP" sz="1500" dirty="0">
              <a:latin typeface="游ゴシック Medium" panose="020B0500000000000000" pitchFamily="50" charset="-128"/>
              <a:ea typeface="游ゴシック Medium" panose="020B0500000000000000" pitchFamily="50" charset="-128"/>
            </a:endParaRPr>
          </a:p>
        </p:txBody>
      </p:sp>
      <p:pic>
        <p:nvPicPr>
          <p:cNvPr id="50" name="図 49">
            <a:extLst>
              <a:ext uri="{FF2B5EF4-FFF2-40B4-BE49-F238E27FC236}">
                <a16:creationId xmlns:a16="http://schemas.microsoft.com/office/drawing/2014/main" id="{3E9AD9D7-2775-4563-9A8A-8435FA88CFFB}"/>
              </a:ext>
            </a:extLst>
          </p:cNvPr>
          <p:cNvPicPr>
            <a:picLocks noChangeAspect="1"/>
          </p:cNvPicPr>
          <p:nvPr/>
        </p:nvPicPr>
        <p:blipFill>
          <a:blip r:embed="rId3"/>
          <a:stretch>
            <a:fillRect/>
          </a:stretch>
        </p:blipFill>
        <p:spPr>
          <a:xfrm>
            <a:off x="4839165" y="978673"/>
            <a:ext cx="3089901" cy="1285850"/>
          </a:xfrm>
          <a:prstGeom prst="rect">
            <a:avLst/>
          </a:prstGeom>
        </p:spPr>
      </p:pic>
      <p:sp>
        <p:nvSpPr>
          <p:cNvPr id="2" name="タイトル 1"/>
          <p:cNvSpPr>
            <a:spLocks noGrp="1"/>
          </p:cNvSpPr>
          <p:nvPr>
            <p:ph type="title"/>
          </p:nvPr>
        </p:nvSpPr>
        <p:spPr>
          <a:xfrm>
            <a:off x="82107" y="132495"/>
            <a:ext cx="2459328" cy="371064"/>
          </a:xfrm>
        </p:spPr>
        <p:txBody>
          <a:bodyPr/>
          <a:lstStyle/>
          <a:p>
            <a:r>
              <a:rPr kumimoji="1" lang="en-US" altLang="ja-JP"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rPr>
              <a:t>UI</a:t>
            </a:r>
            <a:r>
              <a:rPr lang="ja-JP" altLang="en-US"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rPr>
              <a:t>自動テストの構成</a:t>
            </a:r>
            <a:endParaRPr kumimoji="1" lang="ja-JP" altLang="en-US"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p:txBody>
      </p:sp>
      <p:sp>
        <p:nvSpPr>
          <p:cNvPr id="44" name="テキスト ボックス 43">
            <a:extLst>
              <a:ext uri="{FF2B5EF4-FFF2-40B4-BE49-F238E27FC236}">
                <a16:creationId xmlns:a16="http://schemas.microsoft.com/office/drawing/2014/main" id="{A63729CE-3482-4209-BF72-54C366232644}"/>
              </a:ext>
            </a:extLst>
          </p:cNvPr>
          <p:cNvSpPr txBox="1"/>
          <p:nvPr/>
        </p:nvSpPr>
        <p:spPr>
          <a:xfrm>
            <a:off x="1525139" y="1273408"/>
            <a:ext cx="2317968" cy="509178"/>
          </a:xfrm>
          <a:prstGeom prst="rect">
            <a:avLst/>
          </a:prstGeom>
          <a:noFill/>
          <a:ln>
            <a:noFill/>
          </a:ln>
        </p:spPr>
        <p:txBody>
          <a:bodyPr wrap="square" rtlCol="0">
            <a:spAutoFit/>
          </a:bodyPr>
          <a:lstStyle/>
          <a:p>
            <a:pPr algn="ctr"/>
            <a:r>
              <a:rPr lang="en-US" altLang="ja-JP" sz="1500" dirty="0">
                <a:solidFill>
                  <a:schemeClr val="tx1"/>
                </a:solidFill>
                <a:latin typeface="游ゴシック Medium" panose="020B0500000000000000" pitchFamily="50" charset="-128"/>
                <a:ea typeface="游ゴシック Medium" panose="020B0500000000000000" pitchFamily="50" charset="-128"/>
              </a:rPr>
              <a:t>Grunt</a:t>
            </a:r>
            <a:r>
              <a:rPr lang="ja-JP" altLang="en-US" sz="1500" dirty="0">
                <a:solidFill>
                  <a:schemeClr val="tx1"/>
                </a:solidFill>
                <a:latin typeface="游ゴシック Medium" panose="020B0500000000000000" pitchFamily="50" charset="-128"/>
                <a:ea typeface="游ゴシック Medium" panose="020B0500000000000000" pitchFamily="50" charset="-128"/>
              </a:rPr>
              <a:t>コマンドで</a:t>
            </a:r>
            <a:endParaRPr lang="en-US" altLang="ja-JP" sz="1500" dirty="0">
              <a:solidFill>
                <a:schemeClr val="tx1"/>
              </a:solidFill>
              <a:latin typeface="游ゴシック Medium" panose="020B0500000000000000" pitchFamily="50" charset="-128"/>
              <a:ea typeface="游ゴシック Medium" panose="020B0500000000000000" pitchFamily="50" charset="-128"/>
            </a:endParaRPr>
          </a:p>
          <a:p>
            <a:pPr algn="ctr"/>
            <a:r>
              <a:rPr lang="ja-JP" altLang="en-US" sz="1500" dirty="0">
                <a:solidFill>
                  <a:schemeClr val="tx1"/>
                </a:solidFill>
                <a:latin typeface="游ゴシック Medium" panose="020B0500000000000000" pitchFamily="50" charset="-128"/>
                <a:ea typeface="游ゴシック Medium" panose="020B0500000000000000" pitchFamily="50" charset="-128"/>
              </a:rPr>
              <a:t>テストスクリプト実行</a:t>
            </a:r>
            <a:endParaRPr lang="en-US" altLang="ja-JP" sz="1500" dirty="0">
              <a:solidFill>
                <a:schemeClr val="tx1"/>
              </a:solidFill>
              <a:latin typeface="游ゴシック Medium" panose="020B0500000000000000" pitchFamily="50" charset="-128"/>
              <a:ea typeface="游ゴシック Medium" panose="020B0500000000000000" pitchFamily="50" charset="-128"/>
            </a:endParaRPr>
          </a:p>
        </p:txBody>
      </p:sp>
      <p:sp>
        <p:nvSpPr>
          <p:cNvPr id="45" name="テキスト ボックス 44">
            <a:extLst>
              <a:ext uri="{FF2B5EF4-FFF2-40B4-BE49-F238E27FC236}">
                <a16:creationId xmlns:a16="http://schemas.microsoft.com/office/drawing/2014/main" id="{CC7C7AD5-545F-42EF-8F41-9B14AA10DE1D}"/>
              </a:ext>
            </a:extLst>
          </p:cNvPr>
          <p:cNvSpPr txBox="1"/>
          <p:nvPr/>
        </p:nvSpPr>
        <p:spPr>
          <a:xfrm>
            <a:off x="1503474" y="3150826"/>
            <a:ext cx="2432046" cy="509178"/>
          </a:xfrm>
          <a:prstGeom prst="rect">
            <a:avLst/>
          </a:prstGeom>
          <a:noFill/>
          <a:ln>
            <a:noFill/>
          </a:ln>
        </p:spPr>
        <p:txBody>
          <a:bodyPr wrap="square" rtlCol="0">
            <a:spAutoFit/>
          </a:bodyPr>
          <a:lstStyle/>
          <a:p>
            <a:pPr algn="ctr"/>
            <a:r>
              <a:rPr lang="en-US" altLang="ja-JP" sz="1500" dirty="0">
                <a:solidFill>
                  <a:schemeClr val="tx1"/>
                </a:solidFill>
                <a:latin typeface="游ゴシック Medium" panose="020B0500000000000000" pitchFamily="50" charset="-128"/>
                <a:ea typeface="游ゴシック Medium" panose="020B0500000000000000" pitchFamily="50" charset="-128"/>
              </a:rPr>
              <a:t>Mocha</a:t>
            </a:r>
            <a:r>
              <a:rPr lang="ja-JP" altLang="en-US" sz="1500" dirty="0">
                <a:solidFill>
                  <a:schemeClr val="tx1"/>
                </a:solidFill>
                <a:latin typeface="游ゴシック Medium" panose="020B0500000000000000" pitchFamily="50" charset="-128"/>
                <a:ea typeface="游ゴシック Medium" panose="020B0500000000000000" pitchFamily="50" charset="-128"/>
              </a:rPr>
              <a:t>が</a:t>
            </a:r>
            <a:endParaRPr lang="en-US" altLang="ja-JP" sz="1500" dirty="0">
              <a:solidFill>
                <a:schemeClr val="tx1"/>
              </a:solidFill>
              <a:latin typeface="游ゴシック Medium" panose="020B0500000000000000" pitchFamily="50" charset="-128"/>
              <a:ea typeface="游ゴシック Medium" panose="020B0500000000000000" pitchFamily="50" charset="-128"/>
            </a:endParaRPr>
          </a:p>
          <a:p>
            <a:pPr algn="ctr"/>
            <a:r>
              <a:rPr lang="en-US" altLang="ja-JP" sz="1500" dirty="0" err="1">
                <a:solidFill>
                  <a:schemeClr val="tx1"/>
                </a:solidFill>
                <a:latin typeface="游ゴシック Medium" panose="020B0500000000000000" pitchFamily="50" charset="-128"/>
                <a:ea typeface="游ゴシック Medium" panose="020B0500000000000000" pitchFamily="50" charset="-128"/>
              </a:rPr>
              <a:t>WebdriverIO</a:t>
            </a:r>
            <a:r>
              <a:rPr lang="en-US" altLang="ja-JP" sz="1500" dirty="0">
                <a:solidFill>
                  <a:schemeClr val="tx1"/>
                </a:solidFill>
                <a:latin typeface="游ゴシック Medium" panose="020B0500000000000000" pitchFamily="50" charset="-128"/>
                <a:ea typeface="游ゴシック Medium" panose="020B0500000000000000" pitchFamily="50" charset="-128"/>
              </a:rPr>
              <a:t> API </a:t>
            </a:r>
            <a:r>
              <a:rPr lang="ja-JP" altLang="en-US" sz="1500" dirty="0">
                <a:solidFill>
                  <a:schemeClr val="tx1"/>
                </a:solidFill>
                <a:latin typeface="游ゴシック Medium" panose="020B0500000000000000" pitchFamily="50" charset="-128"/>
                <a:ea typeface="游ゴシック Medium" panose="020B0500000000000000" pitchFamily="50" charset="-128"/>
              </a:rPr>
              <a:t>呼出し</a:t>
            </a:r>
            <a:endParaRPr lang="en-US" altLang="ja-JP" sz="1500" dirty="0">
              <a:solidFill>
                <a:schemeClr val="tx1"/>
              </a:solidFill>
              <a:latin typeface="游ゴシック Medium" panose="020B0500000000000000" pitchFamily="50" charset="-128"/>
              <a:ea typeface="游ゴシック Medium" panose="020B0500000000000000" pitchFamily="50" charset="-128"/>
            </a:endParaRPr>
          </a:p>
        </p:txBody>
      </p:sp>
      <p:sp>
        <p:nvSpPr>
          <p:cNvPr id="48" name="テキスト ボックス 47">
            <a:extLst>
              <a:ext uri="{FF2B5EF4-FFF2-40B4-BE49-F238E27FC236}">
                <a16:creationId xmlns:a16="http://schemas.microsoft.com/office/drawing/2014/main" id="{91C6F891-10A2-45C5-8058-AC1B8450D723}"/>
              </a:ext>
            </a:extLst>
          </p:cNvPr>
          <p:cNvSpPr txBox="1"/>
          <p:nvPr/>
        </p:nvSpPr>
        <p:spPr>
          <a:xfrm>
            <a:off x="5132267" y="3161317"/>
            <a:ext cx="2327200" cy="509178"/>
          </a:xfrm>
          <a:prstGeom prst="rect">
            <a:avLst/>
          </a:prstGeom>
          <a:noFill/>
          <a:ln>
            <a:noFill/>
          </a:ln>
        </p:spPr>
        <p:txBody>
          <a:bodyPr wrap="square" rtlCol="0">
            <a:spAutoFit/>
          </a:bodyPr>
          <a:lstStyle/>
          <a:p>
            <a:pPr algn="ctr"/>
            <a:r>
              <a:rPr lang="en-US" altLang="ja-JP" sz="1500" dirty="0">
                <a:solidFill>
                  <a:schemeClr val="tx1"/>
                </a:solidFill>
                <a:latin typeface="游ゴシック Medium" panose="020B0500000000000000" pitchFamily="50" charset="-128"/>
                <a:ea typeface="游ゴシック Medium" panose="020B0500000000000000" pitchFamily="50" charset="-128"/>
              </a:rPr>
              <a:t>Chrome</a:t>
            </a:r>
            <a:r>
              <a:rPr lang="ja-JP" altLang="en-US" sz="1500" dirty="0">
                <a:solidFill>
                  <a:schemeClr val="tx1"/>
                </a:solidFill>
                <a:latin typeface="游ゴシック Medium" panose="020B0500000000000000" pitchFamily="50" charset="-128"/>
                <a:ea typeface="游ゴシック Medium" panose="020B0500000000000000" pitchFamily="50" charset="-128"/>
              </a:rPr>
              <a:t>ブラウザを起動</a:t>
            </a:r>
            <a:endParaRPr lang="en-US" altLang="ja-JP" sz="1500" dirty="0">
              <a:solidFill>
                <a:schemeClr val="tx1"/>
              </a:solidFill>
              <a:latin typeface="游ゴシック Medium" panose="020B0500000000000000" pitchFamily="50" charset="-128"/>
              <a:ea typeface="游ゴシック Medium" panose="020B0500000000000000" pitchFamily="50" charset="-128"/>
            </a:endParaRPr>
          </a:p>
          <a:p>
            <a:pPr algn="ctr"/>
            <a:r>
              <a:rPr lang="ja-JP" altLang="en-US" sz="1500" dirty="0">
                <a:solidFill>
                  <a:schemeClr val="tx1"/>
                </a:solidFill>
                <a:latin typeface="游ゴシック Medium" panose="020B0500000000000000" pitchFamily="50" charset="-128"/>
                <a:ea typeface="游ゴシック Medium" panose="020B0500000000000000" pitchFamily="50" charset="-128"/>
              </a:rPr>
              <a:t>＆画面操作</a:t>
            </a:r>
            <a:endParaRPr lang="en-US" altLang="ja-JP" sz="1500" dirty="0">
              <a:solidFill>
                <a:schemeClr val="tx1"/>
              </a:solidFill>
              <a:latin typeface="游ゴシック Medium" panose="020B0500000000000000" pitchFamily="50" charset="-128"/>
              <a:ea typeface="游ゴシック Medium" panose="020B0500000000000000" pitchFamily="50" charset="-128"/>
            </a:endParaRPr>
          </a:p>
        </p:txBody>
      </p:sp>
      <p:sp>
        <p:nvSpPr>
          <p:cNvPr id="51" name="下矢印 8">
            <a:extLst>
              <a:ext uri="{FF2B5EF4-FFF2-40B4-BE49-F238E27FC236}">
                <a16:creationId xmlns:a16="http://schemas.microsoft.com/office/drawing/2014/main" id="{E7598FE4-7A72-4570-A57A-55AFFBCF313B}"/>
              </a:ext>
            </a:extLst>
          </p:cNvPr>
          <p:cNvSpPr/>
          <p:nvPr/>
        </p:nvSpPr>
        <p:spPr bwMode="auto">
          <a:xfrm rot="16200000">
            <a:off x="4263447" y="3110958"/>
            <a:ext cx="324505" cy="579553"/>
          </a:xfrm>
          <a:prstGeom prst="downArrow">
            <a:avLst/>
          </a:prstGeom>
          <a:solidFill>
            <a:srgbClr val="92D050"/>
          </a:solidFill>
          <a:ln w="9525">
            <a:noFill/>
            <a:miter lim="800000"/>
            <a:headEnd/>
            <a:tailEnd/>
          </a:ln>
          <a:effectLst/>
        </p:spPr>
        <p:txBody>
          <a:bodyPr wrap="none" rtlCol="0" anchor="ctr" anchorCtr="0">
            <a:noAutofit/>
          </a:bodyPr>
          <a:lstStyle/>
          <a:p>
            <a:pPr algn="ctr"/>
            <a:endParaRPr lang="ja-JP" altLang="en-US" sz="1350" dirty="0">
              <a:solidFill>
                <a:schemeClr val="tx1"/>
              </a:solidFill>
            </a:endParaRPr>
          </a:p>
        </p:txBody>
      </p:sp>
      <p:sp>
        <p:nvSpPr>
          <p:cNvPr id="52" name="下矢印 8">
            <a:extLst>
              <a:ext uri="{FF2B5EF4-FFF2-40B4-BE49-F238E27FC236}">
                <a16:creationId xmlns:a16="http://schemas.microsoft.com/office/drawing/2014/main" id="{D31D322B-DAD8-497D-9703-C1573DD912E5}"/>
              </a:ext>
            </a:extLst>
          </p:cNvPr>
          <p:cNvSpPr/>
          <p:nvPr/>
        </p:nvSpPr>
        <p:spPr bwMode="auto">
          <a:xfrm>
            <a:off x="2522545" y="2066677"/>
            <a:ext cx="324505" cy="694050"/>
          </a:xfrm>
          <a:prstGeom prst="downArrow">
            <a:avLst/>
          </a:prstGeom>
          <a:solidFill>
            <a:srgbClr val="92D050"/>
          </a:solidFill>
          <a:ln w="9525">
            <a:noFill/>
            <a:miter lim="800000"/>
            <a:headEnd/>
            <a:tailEnd/>
          </a:ln>
          <a:effectLst/>
        </p:spPr>
        <p:txBody>
          <a:bodyPr wrap="none" rtlCol="0" anchor="ctr" anchorCtr="0">
            <a:noAutofit/>
          </a:bodyPr>
          <a:lstStyle/>
          <a:p>
            <a:pPr algn="ctr"/>
            <a:endParaRPr lang="ja-JP" altLang="en-US" sz="1350" dirty="0">
              <a:solidFill>
                <a:schemeClr val="tx1"/>
              </a:solidFill>
            </a:endParaRPr>
          </a:p>
        </p:txBody>
      </p:sp>
      <p:sp>
        <p:nvSpPr>
          <p:cNvPr id="53" name="下矢印 8">
            <a:extLst>
              <a:ext uri="{FF2B5EF4-FFF2-40B4-BE49-F238E27FC236}">
                <a16:creationId xmlns:a16="http://schemas.microsoft.com/office/drawing/2014/main" id="{05E7E7BC-F838-4D88-8F6D-23589FB8708D}"/>
              </a:ext>
            </a:extLst>
          </p:cNvPr>
          <p:cNvSpPr/>
          <p:nvPr/>
        </p:nvSpPr>
        <p:spPr bwMode="auto">
          <a:xfrm rot="10800000">
            <a:off x="6133615" y="2134760"/>
            <a:ext cx="324505" cy="694050"/>
          </a:xfrm>
          <a:prstGeom prst="downArrow">
            <a:avLst/>
          </a:prstGeom>
          <a:solidFill>
            <a:srgbClr val="92D050"/>
          </a:solidFill>
          <a:ln w="9525">
            <a:noFill/>
            <a:miter lim="800000"/>
            <a:headEnd/>
            <a:tailEnd/>
          </a:ln>
          <a:effectLst/>
        </p:spPr>
        <p:txBody>
          <a:bodyPr wrap="none" rtlCol="0" anchor="ctr" anchorCtr="0">
            <a:noAutofit/>
          </a:bodyPr>
          <a:lstStyle/>
          <a:p>
            <a:pPr algn="ctr"/>
            <a:endParaRPr lang="ja-JP" altLang="en-US" sz="1350" dirty="0">
              <a:solidFill>
                <a:schemeClr val="tx1"/>
              </a:solidFill>
            </a:endParaRPr>
          </a:p>
        </p:txBody>
      </p:sp>
      <p:sp>
        <p:nvSpPr>
          <p:cNvPr id="57" name="テキスト ボックス 56">
            <a:extLst>
              <a:ext uri="{FF2B5EF4-FFF2-40B4-BE49-F238E27FC236}">
                <a16:creationId xmlns:a16="http://schemas.microsoft.com/office/drawing/2014/main" id="{3CFE7D34-65E7-454C-A610-4010A08E764E}"/>
              </a:ext>
            </a:extLst>
          </p:cNvPr>
          <p:cNvSpPr txBox="1"/>
          <p:nvPr/>
        </p:nvSpPr>
        <p:spPr>
          <a:xfrm>
            <a:off x="1434076" y="4220501"/>
            <a:ext cx="6707020" cy="813621"/>
          </a:xfrm>
          <a:prstGeom prst="rect">
            <a:avLst/>
          </a:prstGeom>
          <a:noFill/>
          <a:ln>
            <a:noFill/>
          </a:ln>
        </p:spPr>
        <p:txBody>
          <a:bodyPr wrap="square" rtlCol="0">
            <a:spAutoFit/>
          </a:bodyPr>
          <a:lstStyle/>
          <a:p>
            <a:pPr marL="214313" indent="-214313">
              <a:lnSpc>
                <a:spcPct val="150000"/>
              </a:lnSpc>
              <a:buFont typeface="Wingdings" panose="05000000000000000000" pitchFamily="2" charset="2"/>
              <a:buChar char="u"/>
            </a:pPr>
            <a:r>
              <a:rPr lang="en-US" altLang="ja-JP" sz="1200" dirty="0">
                <a:solidFill>
                  <a:schemeClr val="tx1"/>
                </a:solidFill>
                <a:latin typeface="游ゴシック Medium" panose="020B0500000000000000" pitchFamily="50" charset="-128"/>
                <a:ea typeface="游ゴシック Medium" panose="020B0500000000000000" pitchFamily="50" charset="-128"/>
              </a:rPr>
              <a:t>Mocha</a:t>
            </a:r>
            <a:r>
              <a:rPr lang="ja-JP" altLang="en-US" sz="1200" dirty="0">
                <a:solidFill>
                  <a:schemeClr val="tx1"/>
                </a:solidFill>
                <a:latin typeface="游ゴシック Medium" panose="020B0500000000000000" pitchFamily="50" charset="-128"/>
                <a:ea typeface="游ゴシック Medium" panose="020B0500000000000000" pitchFamily="50" charset="-128"/>
              </a:rPr>
              <a:t>：テストフレームワーク</a:t>
            </a:r>
            <a:endParaRPr lang="en-US" altLang="ja-JP" sz="1200" dirty="0">
              <a:solidFill>
                <a:schemeClr val="tx1"/>
              </a:solidFill>
              <a:latin typeface="游ゴシック Medium" panose="020B0500000000000000" pitchFamily="50" charset="-128"/>
              <a:ea typeface="游ゴシック Medium" panose="020B0500000000000000" pitchFamily="50" charset="-128"/>
            </a:endParaRPr>
          </a:p>
          <a:p>
            <a:pPr marL="214313" indent="-214313">
              <a:lnSpc>
                <a:spcPct val="150000"/>
              </a:lnSpc>
              <a:buFont typeface="Wingdings" panose="05000000000000000000" pitchFamily="2" charset="2"/>
              <a:buChar char="u"/>
            </a:pPr>
            <a:r>
              <a:rPr lang="en-US" altLang="ja-JP" sz="1200" dirty="0" err="1">
                <a:solidFill>
                  <a:schemeClr val="tx1"/>
                </a:solidFill>
                <a:latin typeface="游ゴシック Medium" panose="020B0500000000000000" pitchFamily="50" charset="-128"/>
                <a:ea typeface="游ゴシック Medium" panose="020B0500000000000000" pitchFamily="50" charset="-128"/>
              </a:rPr>
              <a:t>WebdriverIO</a:t>
            </a:r>
            <a:r>
              <a:rPr lang="ja-JP" altLang="en-US" sz="1200" dirty="0">
                <a:solidFill>
                  <a:schemeClr val="tx1"/>
                </a:solidFill>
                <a:latin typeface="游ゴシック Medium" panose="020B0500000000000000" pitchFamily="50" charset="-128"/>
                <a:ea typeface="游ゴシック Medium" panose="020B0500000000000000" pitchFamily="50" charset="-128"/>
              </a:rPr>
              <a:t>：</a:t>
            </a:r>
            <a:r>
              <a:rPr lang="en-US" altLang="ja-JP" sz="1200" dirty="0">
                <a:solidFill>
                  <a:schemeClr val="tx1"/>
                </a:solidFill>
                <a:latin typeface="游ゴシック Medium" panose="020B0500000000000000" pitchFamily="50" charset="-128"/>
                <a:ea typeface="游ゴシック Medium" panose="020B0500000000000000" pitchFamily="50" charset="-128"/>
              </a:rPr>
              <a:t>UI</a:t>
            </a:r>
            <a:r>
              <a:rPr lang="ja-JP" altLang="en-US" sz="1200" dirty="0">
                <a:solidFill>
                  <a:schemeClr val="tx1"/>
                </a:solidFill>
                <a:latin typeface="游ゴシック Medium" panose="020B0500000000000000" pitchFamily="50" charset="-128"/>
                <a:ea typeface="游ゴシック Medium" panose="020B0500000000000000" pitchFamily="50" charset="-128"/>
              </a:rPr>
              <a:t>操作を自動化するためのライブラリ</a:t>
            </a:r>
            <a:endParaRPr lang="en-US" altLang="ja-JP" sz="1200" dirty="0">
              <a:solidFill>
                <a:schemeClr val="tx1"/>
              </a:solidFill>
              <a:latin typeface="游ゴシック Medium" panose="020B0500000000000000" pitchFamily="50" charset="-128"/>
              <a:ea typeface="游ゴシック Medium" panose="020B0500000000000000" pitchFamily="50" charset="-128"/>
            </a:endParaRPr>
          </a:p>
          <a:p>
            <a:r>
              <a:rPr lang="ja-JP" altLang="en-US" sz="1200" dirty="0">
                <a:solidFill>
                  <a:schemeClr val="tx1"/>
                </a:solidFill>
                <a:latin typeface="游ゴシック Medium" panose="020B0500000000000000" pitchFamily="50" charset="-128"/>
                <a:ea typeface="游ゴシック Medium" panose="020B0500000000000000" pitchFamily="50" charset="-128"/>
              </a:rPr>
              <a:t>　　　　　　　  </a:t>
            </a:r>
            <a:r>
              <a:rPr lang="en-US" altLang="ja-JP" sz="1200" dirty="0" err="1">
                <a:solidFill>
                  <a:schemeClr val="tx1"/>
                </a:solidFill>
                <a:latin typeface="游ゴシック Medium" panose="020B0500000000000000" pitchFamily="50" charset="-128"/>
                <a:ea typeface="游ゴシック Medium" panose="020B0500000000000000" pitchFamily="50" charset="-128"/>
              </a:rPr>
              <a:t>browser.click</a:t>
            </a:r>
            <a:r>
              <a:rPr lang="en-US" altLang="ja-JP" sz="1200" dirty="0">
                <a:solidFill>
                  <a:schemeClr val="tx1"/>
                </a:solidFill>
                <a:latin typeface="游ゴシック Medium" panose="020B0500000000000000" pitchFamily="50" charset="-128"/>
                <a:ea typeface="游ゴシック Medium" panose="020B0500000000000000" pitchFamily="50" charset="-128"/>
              </a:rPr>
              <a:t>()</a:t>
            </a:r>
            <a:r>
              <a:rPr lang="ja-JP" altLang="en-US" sz="1200" dirty="0">
                <a:solidFill>
                  <a:schemeClr val="tx1"/>
                </a:solidFill>
                <a:latin typeface="游ゴシック Medium" panose="020B0500000000000000" pitchFamily="50" charset="-128"/>
                <a:ea typeface="游ゴシック Medium" panose="020B0500000000000000" pitchFamily="50" charset="-128"/>
              </a:rPr>
              <a:t>などブラウザを操作する</a:t>
            </a:r>
            <a:r>
              <a:rPr lang="en-US" altLang="ja-JP" sz="1200" dirty="0">
                <a:solidFill>
                  <a:schemeClr val="tx1"/>
                </a:solidFill>
                <a:latin typeface="游ゴシック Medium" panose="020B0500000000000000" pitchFamily="50" charset="-128"/>
                <a:ea typeface="游ゴシック Medium" panose="020B0500000000000000" pitchFamily="50" charset="-128"/>
              </a:rPr>
              <a:t>API</a:t>
            </a:r>
            <a:r>
              <a:rPr lang="ja-JP" altLang="en-US" sz="1200" dirty="0">
                <a:solidFill>
                  <a:schemeClr val="tx1"/>
                </a:solidFill>
                <a:latin typeface="游ゴシック Medium" panose="020B0500000000000000" pitchFamily="50" charset="-128"/>
                <a:ea typeface="游ゴシック Medium" panose="020B0500000000000000" pitchFamily="50" charset="-128"/>
              </a:rPr>
              <a:t>が用意されている</a:t>
            </a:r>
            <a:endParaRPr lang="en-US" altLang="ja-JP" sz="1200" dirty="0">
              <a:solidFill>
                <a:schemeClr val="tx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1854875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772" y="136717"/>
            <a:ext cx="2198038" cy="371064"/>
          </a:xfrm>
        </p:spPr>
        <p:txBody>
          <a:bodyPr/>
          <a:lstStyle/>
          <a:p>
            <a:r>
              <a:rPr kumimoji="1" lang="ja-JP" altLang="en-US" b="1"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rPr>
              <a:t>ソースコード構成</a:t>
            </a:r>
          </a:p>
        </p:txBody>
      </p:sp>
      <p:graphicFrame>
        <p:nvGraphicFramePr>
          <p:cNvPr id="4" name="表 3"/>
          <p:cNvGraphicFramePr>
            <a:graphicFrameLocks noGrp="1"/>
          </p:cNvGraphicFramePr>
          <p:nvPr>
            <p:extLst>
              <p:ext uri="{D42A27DB-BD31-4B8C-83A1-F6EECF244321}">
                <p14:modId xmlns:p14="http://schemas.microsoft.com/office/powerpoint/2010/main" val="3896698374"/>
              </p:ext>
            </p:extLst>
          </p:nvPr>
        </p:nvGraphicFramePr>
        <p:xfrm>
          <a:off x="130627" y="687427"/>
          <a:ext cx="5732963" cy="3851910"/>
        </p:xfrm>
        <a:graphic>
          <a:graphicData uri="http://schemas.openxmlformats.org/drawingml/2006/table">
            <a:tbl>
              <a:tblPr firstRow="1" bandRow="1">
                <a:tableStyleId>{F5AB1C69-6EDB-4FF4-983F-18BD219EF322}</a:tableStyleId>
              </a:tblPr>
              <a:tblGrid>
                <a:gridCol w="449142">
                  <a:extLst>
                    <a:ext uri="{9D8B030D-6E8A-4147-A177-3AD203B41FA5}">
                      <a16:colId xmlns:a16="http://schemas.microsoft.com/office/drawing/2014/main" val="3246050024"/>
                    </a:ext>
                  </a:extLst>
                </a:gridCol>
                <a:gridCol w="565938">
                  <a:extLst>
                    <a:ext uri="{9D8B030D-6E8A-4147-A177-3AD203B41FA5}">
                      <a16:colId xmlns:a16="http://schemas.microsoft.com/office/drawing/2014/main" val="20000"/>
                    </a:ext>
                  </a:extLst>
                </a:gridCol>
                <a:gridCol w="717383">
                  <a:extLst>
                    <a:ext uri="{9D8B030D-6E8A-4147-A177-3AD203B41FA5}">
                      <a16:colId xmlns:a16="http://schemas.microsoft.com/office/drawing/2014/main" val="20001"/>
                    </a:ext>
                  </a:extLst>
                </a:gridCol>
                <a:gridCol w="697230">
                  <a:extLst>
                    <a:ext uri="{9D8B030D-6E8A-4147-A177-3AD203B41FA5}">
                      <a16:colId xmlns:a16="http://schemas.microsoft.com/office/drawing/2014/main" val="20002"/>
                    </a:ext>
                  </a:extLst>
                </a:gridCol>
                <a:gridCol w="662940">
                  <a:extLst>
                    <a:ext uri="{9D8B030D-6E8A-4147-A177-3AD203B41FA5}">
                      <a16:colId xmlns:a16="http://schemas.microsoft.com/office/drawing/2014/main" val="20003"/>
                    </a:ext>
                  </a:extLst>
                </a:gridCol>
                <a:gridCol w="687593">
                  <a:extLst>
                    <a:ext uri="{9D8B030D-6E8A-4147-A177-3AD203B41FA5}">
                      <a16:colId xmlns:a16="http://schemas.microsoft.com/office/drawing/2014/main" val="20004"/>
                    </a:ext>
                  </a:extLst>
                </a:gridCol>
                <a:gridCol w="1952737">
                  <a:extLst>
                    <a:ext uri="{9D8B030D-6E8A-4147-A177-3AD203B41FA5}">
                      <a16:colId xmlns:a16="http://schemas.microsoft.com/office/drawing/2014/main" val="20005"/>
                    </a:ext>
                  </a:extLst>
                </a:gridCol>
              </a:tblGrid>
              <a:tr h="278130">
                <a:tc gridSpan="6">
                  <a:txBody>
                    <a:bodyPr/>
                    <a:lstStyle/>
                    <a:p>
                      <a:pPr algn="ctr"/>
                      <a:r>
                        <a:rPr lang="ja-JP" altLang="en-US" sz="1400" dirty="0">
                          <a:latin typeface="游ゴシック Medium" panose="020B0500000000000000" pitchFamily="50" charset="-128"/>
                          <a:ea typeface="游ゴシック Medium" panose="020B0500000000000000" pitchFamily="50" charset="-128"/>
                        </a:rPr>
                        <a:t>ディレクトリ</a:t>
                      </a:r>
                      <a:endParaRPr lang="ja-JP" altLang="en-US" sz="1400" b="0" dirty="0">
                        <a:latin typeface="游ゴシック Medium" panose="020B0500000000000000" pitchFamily="50" charset="-128"/>
                        <a:ea typeface="游ゴシック Medium" panose="020B0500000000000000" pitchFamily="50" charset="-128"/>
                      </a:endParaRPr>
                    </a:p>
                  </a:txBody>
                  <a:tcPr marL="68580" marR="68580" marT="34290" marB="34290"/>
                </a:tc>
                <a:tc hMerge="1">
                  <a:txBody>
                    <a:bodyPr/>
                    <a:lstStyle/>
                    <a:p>
                      <a:pPr algn="ctr"/>
                      <a:endParaRPr lang="ja-JP" altLang="en-US" b="0" dirty="0">
                        <a:latin typeface="游ゴシック Medium" panose="020B0500000000000000" pitchFamily="50" charset="-128"/>
                        <a:ea typeface="游ゴシック Medium" panose="020B0500000000000000" pitchFamily="50" charset="-128"/>
                      </a:endParaRPr>
                    </a:p>
                  </a:txBody>
                  <a:tcPr/>
                </a:tc>
                <a:tc hMerge="1">
                  <a:txBody>
                    <a:bodyPr/>
                    <a:lstStyle/>
                    <a:p>
                      <a:endParaRPr kumimoji="1" lang="ja-JP" altLang="en-US" sz="1600" b="0" dirty="0"/>
                    </a:p>
                  </a:txBody>
                  <a:tcPr/>
                </a:tc>
                <a:tc hMerge="1">
                  <a:txBody>
                    <a:bodyPr/>
                    <a:lstStyle/>
                    <a:p>
                      <a:endParaRPr kumimoji="1" lang="ja-JP" altLang="en-US" sz="1600" b="0" dirty="0"/>
                    </a:p>
                  </a:txBody>
                  <a:tcPr/>
                </a:tc>
                <a:tc hMerge="1">
                  <a:txBody>
                    <a:bodyPr/>
                    <a:lstStyle/>
                    <a:p>
                      <a:endParaRPr kumimoji="1" lang="ja-JP" altLang="en-US" sz="1600" b="0" dirty="0"/>
                    </a:p>
                  </a:txBody>
                  <a:tcPr/>
                </a:tc>
                <a:tc hMerge="1">
                  <a:txBody>
                    <a:bodyPr/>
                    <a:lstStyle/>
                    <a:p>
                      <a:endParaRPr kumimoji="1" lang="ja-JP" altLang="en-US" sz="1600" b="0" dirty="0"/>
                    </a:p>
                  </a:txBody>
                  <a:tcPr/>
                </a:tc>
                <a:tc>
                  <a:txBody>
                    <a:bodyPr/>
                    <a:lstStyle/>
                    <a:p>
                      <a:pPr algn="ctr"/>
                      <a:r>
                        <a:rPr kumimoji="1" lang="ja-JP" altLang="en-US" sz="1400" dirty="0">
                          <a:latin typeface="游ゴシック Medium" panose="020B0500000000000000" pitchFamily="50" charset="-128"/>
                          <a:ea typeface="游ゴシック Medium" panose="020B0500000000000000" pitchFamily="50" charset="-128"/>
                        </a:rPr>
                        <a:t>例</a:t>
                      </a:r>
                      <a:endParaRPr kumimoji="1" lang="ja-JP" altLang="en-US" sz="1400" b="0" dirty="0">
                        <a:latin typeface="游ゴシック Medium" panose="020B0500000000000000" pitchFamily="50" charset="-128"/>
                        <a:ea typeface="游ゴシック Medium" panose="020B0500000000000000" pitchFamily="50" charset="-128"/>
                      </a:endParaRPr>
                    </a:p>
                  </a:txBody>
                  <a:tcPr marL="68580" marR="68580" marT="34290" marB="34290"/>
                </a:tc>
                <a:extLst>
                  <a:ext uri="{0D108BD9-81ED-4DB2-BD59-A6C34878D82A}">
                    <a16:rowId xmlns:a16="http://schemas.microsoft.com/office/drawing/2014/main" val="10000"/>
                  </a:ext>
                </a:extLst>
              </a:tr>
              <a:tr h="685800">
                <a:tc rowSpan="7">
                  <a:txBody>
                    <a:bodyPr/>
                    <a:lstStyle/>
                    <a:p>
                      <a:r>
                        <a:rPr lang="en-US" altLang="ja-JP" sz="1200" dirty="0">
                          <a:latin typeface="Arial" panose="020B0604020202020204" pitchFamily="34" charset="0"/>
                          <a:cs typeface="Arial" panose="020B0604020202020204" pitchFamily="34" charset="0"/>
                        </a:rPr>
                        <a:t>test</a:t>
                      </a:r>
                      <a:endParaRPr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rowSpan="7">
                  <a:txBody>
                    <a:bodyPr/>
                    <a:lstStyle/>
                    <a:p>
                      <a:r>
                        <a:rPr lang="en-US" altLang="ja-JP" sz="1200" dirty="0">
                          <a:latin typeface="Arial" panose="020B0604020202020204" pitchFamily="34" charset="0"/>
                          <a:cs typeface="Arial" panose="020B0604020202020204" pitchFamily="34" charset="0"/>
                        </a:rPr>
                        <a:t>editor</a:t>
                      </a:r>
                      <a:endParaRPr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rowSpan="4">
                  <a:txBody>
                    <a:bodyPr/>
                    <a:lstStyle/>
                    <a:p>
                      <a:r>
                        <a:rPr kumimoji="1" lang="en-US" altLang="ja-JP" sz="1200" dirty="0">
                          <a:latin typeface="Arial" panose="020B0604020202020204" pitchFamily="34" charset="0"/>
                          <a:cs typeface="Arial" panose="020B0604020202020204" pitchFamily="34" charset="0"/>
                        </a:rPr>
                        <a:t>page</a:t>
                      </a:r>
                    </a:p>
                    <a:p>
                      <a:r>
                        <a:rPr kumimoji="1" lang="en-US" altLang="ja-JP" sz="1200" dirty="0">
                          <a:latin typeface="Arial" panose="020B0604020202020204" pitchFamily="34" charset="0"/>
                          <a:cs typeface="Arial" panose="020B0604020202020204" pitchFamily="34" charset="0"/>
                        </a:rPr>
                        <a:t>objects</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rowSpan="2">
                  <a:txBody>
                    <a:bodyPr/>
                    <a:lstStyle/>
                    <a:p>
                      <a:r>
                        <a:rPr kumimoji="1" lang="en-US" altLang="ja-JP" sz="1200" dirty="0">
                          <a:latin typeface="Arial" panose="020B0604020202020204" pitchFamily="34" charset="0"/>
                          <a:cs typeface="Arial" panose="020B0604020202020204" pitchFamily="34" charset="0"/>
                        </a:rPr>
                        <a:t>nodes</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rowSpan="2">
                  <a:txBody>
                    <a:bodyPr/>
                    <a:lstStyle/>
                    <a:p>
                      <a:r>
                        <a:rPr kumimoji="1" lang="en-US" altLang="ja-JP" sz="1200" dirty="0">
                          <a:latin typeface="Arial" panose="020B0604020202020204" pitchFamily="34" charset="0"/>
                          <a:cs typeface="Arial" panose="020B0604020202020204" pitchFamily="34" charset="0"/>
                        </a:rPr>
                        <a:t>core</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a:txBody>
                    <a:bodyPr/>
                    <a:lstStyle/>
                    <a:p>
                      <a:r>
                        <a:rPr kumimoji="1" lang="en-US" altLang="ja-JP" sz="1200" dirty="0">
                          <a:latin typeface="Arial" panose="020B0604020202020204" pitchFamily="34" charset="0"/>
                          <a:cs typeface="Arial" panose="020B0604020202020204" pitchFamily="34" charset="0"/>
                        </a:rPr>
                        <a:t>core</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a:txBody>
                    <a:bodyPr/>
                    <a:lstStyle/>
                    <a:p>
                      <a:r>
                        <a:rPr kumimoji="1" lang="en-US" altLang="ja-JP" sz="1200" dirty="0">
                          <a:latin typeface="Arial" panose="020B0604020202020204" pitchFamily="34" charset="0"/>
                          <a:cs typeface="Arial" panose="020B0604020202020204" pitchFamily="34" charset="0"/>
                        </a:rPr>
                        <a:t>20-inject</a:t>
                      </a:r>
                    </a:p>
                    <a:p>
                      <a:r>
                        <a:rPr kumimoji="1" lang="en-US" altLang="ja-JP" sz="1200" dirty="0">
                          <a:latin typeface="Arial" panose="020B0604020202020204" pitchFamily="34" charset="0"/>
                          <a:cs typeface="Arial" panose="020B0604020202020204" pitchFamily="34" charset="0"/>
                        </a:rPr>
                        <a:t>58-debug</a:t>
                      </a:r>
                    </a:p>
                    <a:p>
                      <a:r>
                        <a:rPr kumimoji="1" lang="en-US" altLang="ja-JP" sz="1200" b="0" dirty="0">
                          <a:latin typeface="Arial" panose="020B0604020202020204" pitchFamily="34" charset="0"/>
                          <a:ea typeface="游ゴシック Medium" panose="020B0500000000000000" pitchFamily="50" charset="-128"/>
                          <a:cs typeface="Arial" panose="020B0604020202020204" pitchFamily="34" charset="0"/>
                        </a:rPr>
                        <a:t>:</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extLst>
                  <a:ext uri="{0D108BD9-81ED-4DB2-BD59-A6C34878D82A}">
                    <a16:rowId xmlns:a16="http://schemas.microsoft.com/office/drawing/2014/main" val="10001"/>
                  </a:ext>
                </a:extLst>
              </a:tr>
              <a:tr h="685800">
                <a:tc vMerge="1">
                  <a:txBody>
                    <a:bodyPr/>
                    <a:lstStyle/>
                    <a:p>
                      <a:endParaRPr kumimoji="1" lang="ja-JP" altLang="en-US"/>
                    </a:p>
                  </a:txBody>
                  <a:tcPr/>
                </a:tc>
                <a:tc vMerge="1">
                  <a:txBody>
                    <a:bodyPr/>
                    <a:lstStyle/>
                    <a:p>
                      <a:endParaRPr lang="ja-JP" altLang="en-US" b="0" dirty="0"/>
                    </a:p>
                  </a:txBody>
                  <a:tcPr/>
                </a:tc>
                <a:tc vMerge="1">
                  <a:txBody>
                    <a:bodyPr/>
                    <a:lstStyle/>
                    <a:p>
                      <a:endParaRPr kumimoji="1" lang="ja-JP" altLang="en-US" sz="1600" b="0" dirty="0"/>
                    </a:p>
                  </a:txBody>
                  <a:tcPr/>
                </a:tc>
                <a:tc vMerge="1">
                  <a:txBody>
                    <a:bodyPr/>
                    <a:lstStyle/>
                    <a:p>
                      <a:endParaRPr kumimoji="1" lang="ja-JP" altLang="en-US" sz="1600" b="0" dirty="0"/>
                    </a:p>
                  </a:txBody>
                  <a:tcPr/>
                </a:tc>
                <a:tc vMerge="1">
                  <a:txBody>
                    <a:bodyPr/>
                    <a:lstStyle/>
                    <a:p>
                      <a:endParaRPr kumimoji="1" lang="ja-JP" altLang="en-US" sz="16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Arial" panose="020B0604020202020204" pitchFamily="34" charset="0"/>
                          <a:cs typeface="Arial" panose="020B0604020202020204" pitchFamily="34" charset="0"/>
                        </a:rPr>
                        <a:t>logic</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Arial" panose="020B0604020202020204" pitchFamily="34" charset="0"/>
                          <a:cs typeface="Arial" panose="020B0604020202020204" pitchFamily="34" charset="0"/>
                        </a:rPr>
                        <a:t>10-switch</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Arial" panose="020B0604020202020204" pitchFamily="34" charset="0"/>
                          <a:cs typeface="Arial" panose="020B0604020202020204" pitchFamily="34" charset="0"/>
                        </a:rPr>
                        <a:t>15-change</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200" b="0" dirty="0">
                          <a:latin typeface="Arial" panose="020B0604020202020204" pitchFamily="34" charset="0"/>
                          <a:ea typeface="游ゴシック Medium" panose="020B0500000000000000" pitchFamily="50" charset="-128"/>
                          <a:cs typeface="Arial" panose="020B0604020202020204" pitchFamily="34" charset="0"/>
                        </a:rPr>
                        <a:t>:</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extLst>
                  <a:ext uri="{0D108BD9-81ED-4DB2-BD59-A6C34878D82A}">
                    <a16:rowId xmlns:a16="http://schemas.microsoft.com/office/drawing/2014/main" val="10002"/>
                  </a:ext>
                </a:extLst>
              </a:tr>
              <a:tr h="480060">
                <a:tc vMerge="1">
                  <a:txBody>
                    <a:bodyPr/>
                    <a:lstStyle/>
                    <a:p>
                      <a:endParaRPr kumimoji="1" lang="ja-JP" altLang="en-US"/>
                    </a:p>
                  </a:txBody>
                  <a:tcPr/>
                </a:tc>
                <a:tc vMerge="1">
                  <a:txBody>
                    <a:bodyPr/>
                    <a:lstStyle/>
                    <a:p>
                      <a:endParaRPr lang="ja-JP" altLang="en-US" b="0" dirty="0"/>
                    </a:p>
                  </a:txBody>
                  <a:tcPr/>
                </a:tc>
                <a:tc vMerge="1">
                  <a:txBody>
                    <a:bodyPr/>
                    <a:lstStyle/>
                    <a:p>
                      <a:endParaRPr kumimoji="1" lang="ja-JP" altLang="en-US" sz="1600" b="0" dirty="0"/>
                    </a:p>
                  </a:txBody>
                  <a:tcPr/>
                </a:tc>
                <a:tc gridSpan="3">
                  <a:txBody>
                    <a:bodyPr/>
                    <a:lstStyle/>
                    <a:p>
                      <a:r>
                        <a:rPr kumimoji="1" lang="en-US" altLang="ja-JP" sz="1200" dirty="0">
                          <a:latin typeface="Arial" panose="020B0604020202020204" pitchFamily="34" charset="0"/>
                          <a:cs typeface="Arial" panose="020B0604020202020204" pitchFamily="34" charset="0"/>
                        </a:rPr>
                        <a:t>editor</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hMerge="1">
                  <a:txBody>
                    <a:bodyPr/>
                    <a:lstStyle/>
                    <a:p>
                      <a:endParaRPr kumimoji="1" lang="ja-JP" altLang="en-US" sz="1600" b="0" dirty="0"/>
                    </a:p>
                  </a:txBody>
                  <a:tcPr/>
                </a:tc>
                <a:tc hMerge="1">
                  <a:txBody>
                    <a:bodyPr/>
                    <a:lstStyle/>
                    <a:p>
                      <a:endParaRPr kumimoji="1" lang="ja-JP" altLang="en-US" sz="1600" b="0" dirty="0"/>
                    </a:p>
                  </a:txBody>
                  <a:tcPr/>
                </a:tc>
                <a:tc>
                  <a:txBody>
                    <a:bodyPr/>
                    <a:lstStyle/>
                    <a:p>
                      <a:r>
                        <a:rPr kumimoji="1" lang="en-US" altLang="ja-JP" sz="1200" dirty="0" err="1">
                          <a:latin typeface="Arial" panose="020B0604020202020204" pitchFamily="34" charset="0"/>
                          <a:cs typeface="Arial" panose="020B0604020202020204" pitchFamily="34" charset="0"/>
                        </a:rPr>
                        <a:t>debugTab</a:t>
                      </a:r>
                      <a:endParaRPr kumimoji="1" lang="en-US" altLang="ja-JP" sz="1200" dirty="0">
                        <a:latin typeface="Arial" panose="020B0604020202020204" pitchFamily="34" charset="0"/>
                        <a:cs typeface="Arial" panose="020B0604020202020204" pitchFamily="34" charset="0"/>
                      </a:endParaRPr>
                    </a:p>
                    <a:p>
                      <a:r>
                        <a:rPr kumimoji="1" lang="en-US" altLang="ja-JP" sz="1200" dirty="0">
                          <a:latin typeface="Arial" panose="020B0604020202020204" pitchFamily="34" charset="0"/>
                          <a:cs typeface="Arial" panose="020B0604020202020204" pitchFamily="34" charset="0"/>
                        </a:rPr>
                        <a:t>workspace</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extLst>
                  <a:ext uri="{0D108BD9-81ED-4DB2-BD59-A6C34878D82A}">
                    <a16:rowId xmlns:a16="http://schemas.microsoft.com/office/drawing/2014/main" val="10003"/>
                  </a:ext>
                </a:extLst>
              </a:tr>
              <a:tr h="480060">
                <a:tc vMerge="1">
                  <a:txBody>
                    <a:bodyPr/>
                    <a:lstStyle/>
                    <a:p>
                      <a:endParaRPr kumimoji="1" lang="ja-JP" altLang="en-US"/>
                    </a:p>
                  </a:txBody>
                  <a:tcPr/>
                </a:tc>
                <a:tc vMerge="1">
                  <a:txBody>
                    <a:bodyPr/>
                    <a:lstStyle/>
                    <a:p>
                      <a:endParaRPr lang="ja-JP" altLang="en-US" b="0" dirty="0"/>
                    </a:p>
                  </a:txBody>
                  <a:tcPr/>
                </a:tc>
                <a:tc vMerge="1">
                  <a:txBody>
                    <a:bodyPr/>
                    <a:lstStyle/>
                    <a:p>
                      <a:endParaRPr kumimoji="1" lang="ja-JP" altLang="en-US" sz="1600" b="0" dirty="0"/>
                    </a:p>
                  </a:txBody>
                  <a:tcPr/>
                </a:tc>
                <a:tc gridSpan="3">
                  <a:txBody>
                    <a:bodyPr/>
                    <a:lstStyle/>
                    <a:p>
                      <a:r>
                        <a:rPr kumimoji="1" lang="en-US" altLang="ja-JP" sz="1200" dirty="0" err="1">
                          <a:latin typeface="Arial" panose="020B0604020202020204" pitchFamily="34" charset="0"/>
                          <a:cs typeface="Arial" panose="020B0604020202020204" pitchFamily="34" charset="0"/>
                        </a:rPr>
                        <a:t>util</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hMerge="1">
                  <a:txBody>
                    <a:bodyPr/>
                    <a:lstStyle/>
                    <a:p>
                      <a:endParaRPr kumimoji="1" lang="ja-JP" altLang="en-US" sz="1600" b="0" dirty="0"/>
                    </a:p>
                  </a:txBody>
                  <a:tcPr/>
                </a:tc>
                <a:tc hMerge="1">
                  <a:txBody>
                    <a:bodyPr/>
                    <a:lstStyle/>
                    <a:p>
                      <a:endParaRPr kumimoji="1" lang="ja-JP" altLang="en-US" sz="1600" b="0" dirty="0"/>
                    </a:p>
                  </a:txBody>
                  <a:tcPr/>
                </a:tc>
                <a:tc>
                  <a:txBody>
                    <a:bodyPr/>
                    <a:lstStyle/>
                    <a:p>
                      <a:r>
                        <a:rPr kumimoji="1" lang="en-US" altLang="ja-JP" sz="1200" baseline="0" dirty="0" err="1">
                          <a:latin typeface="Arial" panose="020B0604020202020204" pitchFamily="34" charset="0"/>
                          <a:cs typeface="Arial" panose="020B0604020202020204" pitchFamily="34" charset="0"/>
                        </a:rPr>
                        <a:t>spec_util</a:t>
                      </a:r>
                      <a:endParaRPr kumimoji="1" lang="en-US" altLang="ja-JP" sz="1200" baseline="0" dirty="0">
                        <a:latin typeface="Arial" panose="020B0604020202020204" pitchFamily="34" charset="0"/>
                        <a:cs typeface="Arial" panose="020B0604020202020204" pitchFamily="34" charset="0"/>
                      </a:endParaRPr>
                    </a:p>
                    <a:p>
                      <a:r>
                        <a:rPr kumimoji="1" lang="en-US" altLang="ja-JP" sz="1200" baseline="0" dirty="0" err="1">
                          <a:latin typeface="Arial" panose="020B0604020202020204" pitchFamily="34" charset="0"/>
                          <a:cs typeface="Arial" panose="020B0604020202020204" pitchFamily="34" charset="0"/>
                        </a:rPr>
                        <a:t>util</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extLst>
                  <a:ext uri="{0D108BD9-81ED-4DB2-BD59-A6C34878D82A}">
                    <a16:rowId xmlns:a16="http://schemas.microsoft.com/office/drawing/2014/main" val="10004"/>
                  </a:ext>
                </a:extLst>
              </a:tr>
              <a:tr h="278130">
                <a:tc vMerge="1">
                  <a:txBody>
                    <a:bodyPr/>
                    <a:lstStyle/>
                    <a:p>
                      <a:endParaRPr kumimoji="1" lang="ja-JP" altLang="en-US"/>
                    </a:p>
                  </a:txBody>
                  <a:tcPr/>
                </a:tc>
                <a:tc vMerge="1">
                  <a:txBody>
                    <a:bodyPr/>
                    <a:lstStyle/>
                    <a:p>
                      <a:endParaRPr lang="ja-JP" altLang="en-US" b="0" dirty="0"/>
                    </a:p>
                  </a:txBody>
                  <a:tcPr/>
                </a:tc>
                <a:tc rowSpan="2">
                  <a:txBody>
                    <a:bodyPr/>
                    <a:lstStyle/>
                    <a:p>
                      <a:r>
                        <a:rPr kumimoji="1" lang="en-US" altLang="ja-JP" sz="1200" dirty="0">
                          <a:latin typeface="Arial" panose="020B0604020202020204" pitchFamily="34" charset="0"/>
                          <a:cs typeface="Arial" panose="020B0604020202020204" pitchFamily="34" charset="0"/>
                        </a:rPr>
                        <a:t>specs</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gridSpan="3">
                  <a:txBody>
                    <a:bodyPr/>
                    <a:lstStyle/>
                    <a:p>
                      <a:r>
                        <a:rPr kumimoji="1" lang="en-US" altLang="ja-JP" sz="1200" dirty="0">
                          <a:latin typeface="Arial" panose="020B0604020202020204" pitchFamily="34" charset="0"/>
                          <a:cs typeface="Arial" panose="020B0604020202020204" pitchFamily="34" charset="0"/>
                        </a:rPr>
                        <a:t>editor</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hMerge="1">
                  <a:txBody>
                    <a:bodyPr/>
                    <a:lstStyle/>
                    <a:p>
                      <a:endParaRPr kumimoji="1" lang="ja-JP" altLang="en-US" sz="1600" b="0" dirty="0"/>
                    </a:p>
                  </a:txBody>
                  <a:tcPr/>
                </a:tc>
                <a:tc hMerge="1">
                  <a:txBody>
                    <a:bodyPr/>
                    <a:lstStyle/>
                    <a:p>
                      <a:endParaRPr kumimoji="1" lang="ja-JP" altLang="en-US" sz="1600" b="0" dirty="0"/>
                    </a:p>
                  </a:txBody>
                  <a:tcPr/>
                </a:tc>
                <a:tc>
                  <a:txBody>
                    <a:bodyPr/>
                    <a:lstStyle/>
                    <a:p>
                      <a:r>
                        <a:rPr kumimoji="1" lang="en-US" altLang="ja-JP" sz="1200" dirty="0">
                          <a:latin typeface="Arial" panose="020B0604020202020204" pitchFamily="34" charset="0"/>
                          <a:cs typeface="Arial" panose="020B0604020202020204" pitchFamily="34" charset="0"/>
                        </a:rPr>
                        <a:t>workspace</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extLst>
                  <a:ext uri="{0D108BD9-81ED-4DB2-BD59-A6C34878D82A}">
                    <a16:rowId xmlns:a16="http://schemas.microsoft.com/office/drawing/2014/main" val="10005"/>
                  </a:ext>
                </a:extLst>
              </a:tr>
              <a:tr h="480060">
                <a:tc vMerge="1">
                  <a:txBody>
                    <a:bodyPr/>
                    <a:lstStyle/>
                    <a:p>
                      <a:endParaRPr kumimoji="1" lang="ja-JP" altLang="en-US"/>
                    </a:p>
                  </a:txBody>
                  <a:tcPr/>
                </a:tc>
                <a:tc vMerge="1">
                  <a:txBody>
                    <a:bodyPr/>
                    <a:lstStyle/>
                    <a:p>
                      <a:endParaRPr lang="ja-JP" altLang="en-US" b="0" dirty="0"/>
                    </a:p>
                  </a:txBody>
                  <a:tcPr/>
                </a:tc>
                <a:tc vMerge="1">
                  <a:txBody>
                    <a:bodyPr/>
                    <a:lstStyle/>
                    <a:p>
                      <a:endParaRPr kumimoji="1" lang="ja-JP" altLang="en-US" sz="1600" b="0" dirty="0"/>
                    </a:p>
                  </a:txBody>
                  <a:tcPr/>
                </a:tc>
                <a:tc gridSpan="3">
                  <a:txBody>
                    <a:bodyPr/>
                    <a:lstStyle/>
                    <a:p>
                      <a:r>
                        <a:rPr kumimoji="1" lang="en-US" altLang="ja-JP" sz="1200" dirty="0">
                          <a:latin typeface="Arial" panose="020B0604020202020204" pitchFamily="34" charset="0"/>
                          <a:cs typeface="Arial" panose="020B0604020202020204" pitchFamily="34" charset="0"/>
                        </a:rPr>
                        <a:t>scenario</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hMerge="1">
                  <a:txBody>
                    <a:bodyPr/>
                    <a:lstStyle/>
                    <a:p>
                      <a:endParaRPr kumimoji="1" lang="ja-JP" altLang="en-US" sz="1600" b="0" dirty="0"/>
                    </a:p>
                  </a:txBody>
                  <a:tcPr/>
                </a:tc>
                <a:tc hMerge="1">
                  <a:txBody>
                    <a:bodyPr/>
                    <a:lstStyle/>
                    <a:p>
                      <a:endParaRPr kumimoji="1" lang="ja-JP" altLang="en-US" sz="1600" b="0" dirty="0"/>
                    </a:p>
                  </a:txBody>
                  <a:tcPr/>
                </a:tc>
                <a:tc>
                  <a:txBody>
                    <a:bodyPr/>
                    <a:lstStyle/>
                    <a:p>
                      <a:r>
                        <a:rPr kumimoji="1" lang="en-US" altLang="ja-JP" sz="1200" dirty="0" err="1">
                          <a:latin typeface="Arial" panose="020B0604020202020204" pitchFamily="34" charset="0"/>
                          <a:cs typeface="Arial" panose="020B0604020202020204" pitchFamily="34" charset="0"/>
                        </a:rPr>
                        <a:t>cookbook_endpoint</a:t>
                      </a:r>
                      <a:endParaRPr kumimoji="1" lang="en-US" altLang="ja-JP" sz="1200" dirty="0">
                        <a:latin typeface="Arial" panose="020B0604020202020204" pitchFamily="34" charset="0"/>
                        <a:cs typeface="Arial" panose="020B0604020202020204" pitchFamily="34" charset="0"/>
                      </a:endParaRPr>
                    </a:p>
                    <a:p>
                      <a:r>
                        <a:rPr kumimoji="1" lang="en-US" altLang="ja-JP" sz="1200" baseline="0" dirty="0" err="1">
                          <a:latin typeface="Arial" panose="020B0604020202020204" pitchFamily="34" charset="0"/>
                          <a:cs typeface="Arial" panose="020B0604020202020204" pitchFamily="34" charset="0"/>
                        </a:rPr>
                        <a:t>cookbook_mqtt</a:t>
                      </a:r>
                      <a:endParaRPr kumimoji="1" lang="en-US" altLang="ja-JP" sz="1200" baseline="0" dirty="0">
                        <a:latin typeface="Arial" panose="020B0604020202020204" pitchFamily="34" charset="0"/>
                        <a:cs typeface="Arial" panose="020B0604020202020204" pitchFamily="34" charset="0"/>
                      </a:endParaRPr>
                    </a:p>
                  </a:txBody>
                  <a:tcPr marL="68580" marR="68580" marT="34290" marB="34290"/>
                </a:tc>
                <a:extLst>
                  <a:ext uri="{0D108BD9-81ED-4DB2-BD59-A6C34878D82A}">
                    <a16:rowId xmlns:a16="http://schemas.microsoft.com/office/drawing/2014/main" val="10006"/>
                  </a:ext>
                </a:extLst>
              </a:tr>
              <a:tr h="480060">
                <a:tc vMerge="1">
                  <a:txBody>
                    <a:bodyPr/>
                    <a:lstStyle/>
                    <a:p>
                      <a:endParaRPr kumimoji="1" lang="ja-JP" altLang="en-US"/>
                    </a:p>
                  </a:txBody>
                  <a:tcPr/>
                </a:tc>
                <a:tc vMerge="1">
                  <a:txBody>
                    <a:bodyPr/>
                    <a:lstStyle/>
                    <a:p>
                      <a:endParaRPr lang="ja-JP" altLang="en-US" b="0" dirty="0"/>
                    </a:p>
                  </a:txBody>
                  <a:tcPr/>
                </a:tc>
                <a:tc gridSpan="4">
                  <a:txBody>
                    <a:bodyPr/>
                    <a:lstStyle/>
                    <a:p>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tc hMerge="1">
                  <a:txBody>
                    <a:bodyPr/>
                    <a:lstStyle/>
                    <a:p>
                      <a:endParaRPr kumimoji="1" lang="ja-JP" altLang="en-US" sz="1600" b="0" dirty="0"/>
                    </a:p>
                  </a:txBody>
                  <a:tcPr/>
                </a:tc>
                <a:tc hMerge="1">
                  <a:txBody>
                    <a:bodyPr/>
                    <a:lstStyle/>
                    <a:p>
                      <a:endParaRPr kumimoji="1" lang="ja-JP" altLang="en-US"/>
                    </a:p>
                  </a:txBody>
                  <a:tcPr/>
                </a:tc>
                <a:tc hMerge="1">
                  <a:txBody>
                    <a:bodyPr/>
                    <a:lstStyle/>
                    <a:p>
                      <a:endParaRPr kumimoji="1" lang="ja-JP"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err="1">
                          <a:latin typeface="Arial" panose="020B0604020202020204" pitchFamily="34" charset="0"/>
                          <a:cs typeface="Arial" panose="020B0604020202020204" pitchFamily="34" charset="0"/>
                        </a:rPr>
                        <a:t>editor_helper</a:t>
                      </a:r>
                      <a:endParaRPr kumimoji="1" lang="en-US" altLang="ja-JP"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latin typeface="Arial" panose="020B0604020202020204" pitchFamily="34" charset="0"/>
                          <a:cs typeface="Arial" panose="020B0604020202020204" pitchFamily="34" charset="0"/>
                        </a:rPr>
                        <a:t>wdio.conf.js</a:t>
                      </a:r>
                      <a:endParaRPr kumimoji="1" lang="ja-JP" altLang="en-US" sz="1200" b="0" dirty="0">
                        <a:latin typeface="Arial" panose="020B0604020202020204" pitchFamily="34" charset="0"/>
                        <a:ea typeface="游ゴシック Medium" panose="020B0500000000000000" pitchFamily="50" charset="-128"/>
                        <a:cs typeface="Arial" panose="020B0604020202020204" pitchFamily="34" charset="0"/>
                      </a:endParaRPr>
                    </a:p>
                  </a:txBody>
                  <a:tcPr marL="68580" marR="68580" marT="34290" marB="34290"/>
                </a:tc>
                <a:extLst>
                  <a:ext uri="{0D108BD9-81ED-4DB2-BD59-A6C34878D82A}">
                    <a16:rowId xmlns:a16="http://schemas.microsoft.com/office/drawing/2014/main" val="965676152"/>
                  </a:ext>
                </a:extLst>
              </a:tr>
            </a:tbl>
          </a:graphicData>
        </a:graphic>
      </p:graphicFrame>
      <p:sp>
        <p:nvSpPr>
          <p:cNvPr id="5" name="テキスト ボックス 4"/>
          <p:cNvSpPr txBox="1"/>
          <p:nvPr/>
        </p:nvSpPr>
        <p:spPr>
          <a:xfrm>
            <a:off x="5969409" y="3474977"/>
            <a:ext cx="2488791" cy="1277722"/>
          </a:xfrm>
          <a:prstGeom prst="rect">
            <a:avLst/>
          </a:prstGeom>
          <a:noFill/>
          <a:ln>
            <a:noFill/>
          </a:ln>
        </p:spPr>
        <p:txBody>
          <a:bodyPr wrap="square" rtlCol="0">
            <a:spAutoFit/>
          </a:bodyPr>
          <a:lstStyle/>
          <a:p>
            <a:r>
              <a:rPr lang="ja-JP" altLang="en-US" sz="1800" dirty="0">
                <a:solidFill>
                  <a:schemeClr val="tx1"/>
                </a:solidFill>
                <a:latin typeface="游ゴシック Medium" panose="020B0500000000000000" pitchFamily="50" charset="-128"/>
                <a:ea typeface="游ゴシック Medium" panose="020B0500000000000000" pitchFamily="50" charset="-128"/>
              </a:rPr>
              <a:t>テストシナリオを格納</a:t>
            </a:r>
            <a:endParaRPr lang="en-US" altLang="ja-JP" sz="1800" dirty="0">
              <a:solidFill>
                <a:schemeClr val="tx1"/>
              </a:solidFill>
              <a:latin typeface="游ゴシック Medium" panose="020B0500000000000000" pitchFamily="50" charset="-128"/>
              <a:ea typeface="游ゴシック Medium" panose="020B0500000000000000" pitchFamily="50" charset="-128"/>
            </a:endParaRPr>
          </a:p>
          <a:p>
            <a:endParaRPr lang="en-US" altLang="ja-JP" sz="1350" dirty="0">
              <a:solidFill>
                <a:schemeClr val="tx1"/>
              </a:solidFill>
              <a:latin typeface="游ゴシック Medium" panose="020B0500000000000000" pitchFamily="50" charset="-128"/>
              <a:ea typeface="游ゴシック Medium" panose="020B0500000000000000" pitchFamily="50" charset="-128"/>
            </a:endParaRPr>
          </a:p>
          <a:p>
            <a:endParaRPr lang="en-US" altLang="ja-JP" sz="1350" dirty="0">
              <a:solidFill>
                <a:schemeClr val="tx1"/>
              </a:solidFill>
              <a:latin typeface="游ゴシック Medium" panose="020B0500000000000000" pitchFamily="50" charset="-128"/>
              <a:ea typeface="游ゴシック Medium" panose="020B0500000000000000" pitchFamily="50" charset="-128"/>
            </a:endParaRPr>
          </a:p>
          <a:p>
            <a:r>
              <a:rPr lang="en-US" altLang="ja-JP" sz="1350" dirty="0">
                <a:solidFill>
                  <a:schemeClr val="tx1"/>
                </a:solidFill>
                <a:latin typeface="游ゴシック Medium" panose="020B0500000000000000" pitchFamily="50" charset="-128"/>
                <a:ea typeface="游ゴシック Medium" panose="020B0500000000000000" pitchFamily="50" charset="-128"/>
              </a:rPr>
              <a:t>※</a:t>
            </a:r>
            <a:r>
              <a:rPr lang="ja-JP" altLang="en-US" sz="1350" dirty="0">
                <a:solidFill>
                  <a:schemeClr val="tx1"/>
                </a:solidFill>
                <a:latin typeface="游ゴシック Medium" panose="020B0500000000000000" pitchFamily="50" charset="-128"/>
                <a:ea typeface="游ゴシック Medium" panose="020B0500000000000000" pitchFamily="50" charset="-128"/>
              </a:rPr>
              <a:t>テストシナリオは</a:t>
            </a:r>
            <a:r>
              <a:rPr lang="en-US" altLang="ja-JP" sz="1350" dirty="0" err="1">
                <a:solidFill>
                  <a:schemeClr val="tx1"/>
                </a:solidFill>
                <a:latin typeface="游ゴシック Medium" panose="020B0500000000000000" pitchFamily="50" charset="-128"/>
                <a:ea typeface="游ゴシック Medium" panose="020B0500000000000000" pitchFamily="50" charset="-128"/>
              </a:rPr>
              <a:t>pageobjects</a:t>
            </a:r>
            <a:r>
              <a:rPr lang="ja-JP" altLang="en-US" sz="1350" dirty="0">
                <a:solidFill>
                  <a:schemeClr val="tx1"/>
                </a:solidFill>
                <a:latin typeface="游ゴシック Medium" panose="020B0500000000000000" pitchFamily="50" charset="-128"/>
                <a:ea typeface="游ゴシック Medium" panose="020B0500000000000000" pitchFamily="50" charset="-128"/>
              </a:rPr>
              <a:t>が提供する</a:t>
            </a:r>
            <a:r>
              <a:rPr lang="en-US" altLang="ja-JP" sz="1350" dirty="0">
                <a:solidFill>
                  <a:schemeClr val="tx1"/>
                </a:solidFill>
                <a:latin typeface="游ゴシック Medium" panose="020B0500000000000000" pitchFamily="50" charset="-128"/>
                <a:ea typeface="游ゴシック Medium" panose="020B0500000000000000" pitchFamily="50" charset="-128"/>
              </a:rPr>
              <a:t>API</a:t>
            </a:r>
            <a:r>
              <a:rPr lang="ja-JP" altLang="en-US" sz="1350" dirty="0">
                <a:solidFill>
                  <a:schemeClr val="tx1"/>
                </a:solidFill>
                <a:latin typeface="游ゴシック Medium" panose="020B0500000000000000" pitchFamily="50" charset="-128"/>
                <a:ea typeface="游ゴシック Medium" panose="020B0500000000000000" pitchFamily="50" charset="-128"/>
              </a:rPr>
              <a:t>を用いて作成する</a:t>
            </a:r>
            <a:endParaRPr lang="en-US" altLang="ja-JP" sz="1350" dirty="0">
              <a:solidFill>
                <a:schemeClr val="tx1"/>
              </a:solidFill>
              <a:latin typeface="游ゴシック Medium" panose="020B0500000000000000" pitchFamily="50" charset="-128"/>
              <a:ea typeface="游ゴシック Medium" panose="020B0500000000000000" pitchFamily="50" charset="-128"/>
            </a:endParaRPr>
          </a:p>
        </p:txBody>
      </p:sp>
      <p:sp>
        <p:nvSpPr>
          <p:cNvPr id="6" name="右中かっこ 5">
            <a:extLst>
              <a:ext uri="{FF2B5EF4-FFF2-40B4-BE49-F238E27FC236}">
                <a16:creationId xmlns:a16="http://schemas.microsoft.com/office/drawing/2014/main" id="{14C001C8-9334-4E94-973B-151B02B8FAD7}"/>
              </a:ext>
            </a:extLst>
          </p:cNvPr>
          <p:cNvSpPr/>
          <p:nvPr/>
        </p:nvSpPr>
        <p:spPr bwMode="auto">
          <a:xfrm>
            <a:off x="5690058" y="1012456"/>
            <a:ext cx="173532" cy="2165084"/>
          </a:xfrm>
          <a:prstGeom prst="rightBrace">
            <a:avLst/>
          </a:prstGeom>
          <a:noFill/>
          <a:ln w="57150" cap="flat" cmpd="sng" algn="ctr">
            <a:solidFill>
              <a:srgbClr val="FF0000"/>
            </a:solidFill>
            <a:prstDash val="solid"/>
            <a:round/>
            <a:headEnd type="none" w="med" len="med"/>
            <a:tailEnd type="none" w="med" len="med"/>
          </a:ln>
          <a:effectLst/>
        </p:spPr>
        <p:txBody>
          <a:bodyPr rtlCol="0" anchor="ctr"/>
          <a:lstStyle/>
          <a:p>
            <a:pPr algn="ctr"/>
            <a:endParaRPr lang="ja-JP" altLang="en-US" sz="1950"/>
          </a:p>
        </p:txBody>
      </p:sp>
      <p:sp>
        <p:nvSpPr>
          <p:cNvPr id="7" name="テキスト ボックス 6">
            <a:extLst>
              <a:ext uri="{FF2B5EF4-FFF2-40B4-BE49-F238E27FC236}">
                <a16:creationId xmlns:a16="http://schemas.microsoft.com/office/drawing/2014/main" id="{8BFA5138-AFFC-4FF3-BAB6-A4C375A87E69}"/>
              </a:ext>
            </a:extLst>
          </p:cNvPr>
          <p:cNvSpPr txBox="1"/>
          <p:nvPr/>
        </p:nvSpPr>
        <p:spPr>
          <a:xfrm>
            <a:off x="5969409" y="1389721"/>
            <a:ext cx="2808831" cy="315343"/>
          </a:xfrm>
          <a:prstGeom prst="rect">
            <a:avLst/>
          </a:prstGeom>
          <a:noFill/>
          <a:ln>
            <a:noFill/>
          </a:ln>
        </p:spPr>
        <p:txBody>
          <a:bodyPr wrap="square" rtlCol="0">
            <a:spAutoFit/>
          </a:bodyPr>
          <a:lstStyle/>
          <a:p>
            <a:r>
              <a:rPr lang="en-US" altLang="ja-JP" sz="1600" dirty="0">
                <a:solidFill>
                  <a:schemeClr val="tx1"/>
                </a:solidFill>
                <a:latin typeface="游ゴシック Medium" panose="020B0500000000000000" pitchFamily="50" charset="-128"/>
                <a:ea typeface="游ゴシック Medium" panose="020B0500000000000000" pitchFamily="50" charset="-128"/>
              </a:rPr>
              <a:t>Node-RED</a:t>
            </a:r>
            <a:r>
              <a:rPr lang="ja-JP" altLang="en-US" sz="1600" dirty="0">
                <a:solidFill>
                  <a:schemeClr val="tx1"/>
                </a:solidFill>
                <a:latin typeface="游ゴシック Medium" panose="020B0500000000000000" pitchFamily="50" charset="-128"/>
                <a:ea typeface="游ゴシック Medium" panose="020B0500000000000000" pitchFamily="50" charset="-128"/>
              </a:rPr>
              <a:t>を操作する</a:t>
            </a:r>
            <a:r>
              <a:rPr lang="en-US" altLang="ja-JP" sz="1600" dirty="0">
                <a:solidFill>
                  <a:schemeClr val="tx1"/>
                </a:solidFill>
                <a:latin typeface="游ゴシック Medium" panose="020B0500000000000000" pitchFamily="50" charset="-128"/>
                <a:ea typeface="游ゴシック Medium" panose="020B0500000000000000" pitchFamily="50" charset="-128"/>
              </a:rPr>
              <a:t>API</a:t>
            </a:r>
          </a:p>
        </p:txBody>
      </p:sp>
      <p:sp>
        <p:nvSpPr>
          <p:cNvPr id="8" name="右中かっこ 7">
            <a:extLst>
              <a:ext uri="{FF2B5EF4-FFF2-40B4-BE49-F238E27FC236}">
                <a16:creationId xmlns:a16="http://schemas.microsoft.com/office/drawing/2014/main" id="{D3FA2B26-8ADA-4C4C-90F7-8CDCE5D4D8FF}"/>
              </a:ext>
            </a:extLst>
          </p:cNvPr>
          <p:cNvSpPr/>
          <p:nvPr/>
        </p:nvSpPr>
        <p:spPr bwMode="auto">
          <a:xfrm>
            <a:off x="5696115" y="3340158"/>
            <a:ext cx="173532" cy="701281"/>
          </a:xfrm>
          <a:prstGeom prst="rightBrace">
            <a:avLst/>
          </a:prstGeom>
          <a:noFill/>
          <a:ln w="57150" cap="flat" cmpd="sng" algn="ctr">
            <a:solidFill>
              <a:srgbClr val="FF0000"/>
            </a:solidFill>
            <a:prstDash val="solid"/>
            <a:round/>
            <a:headEnd type="none" w="med" len="med"/>
            <a:tailEnd type="none" w="med" len="med"/>
          </a:ln>
          <a:effectLst/>
        </p:spPr>
        <p:txBody>
          <a:bodyPr rtlCol="0" anchor="ctr"/>
          <a:lstStyle/>
          <a:p>
            <a:pPr algn="ctr"/>
            <a:endParaRPr lang="ja-JP" altLang="en-US" sz="1950"/>
          </a:p>
        </p:txBody>
      </p:sp>
      <p:sp>
        <p:nvSpPr>
          <p:cNvPr id="9" name="テキスト ボックス 8">
            <a:extLst>
              <a:ext uri="{FF2B5EF4-FFF2-40B4-BE49-F238E27FC236}">
                <a16:creationId xmlns:a16="http://schemas.microsoft.com/office/drawing/2014/main" id="{1DBAF11B-559F-4A7A-ADFB-A8B907BA7426}"/>
              </a:ext>
            </a:extLst>
          </p:cNvPr>
          <p:cNvSpPr txBox="1"/>
          <p:nvPr/>
        </p:nvSpPr>
        <p:spPr>
          <a:xfrm>
            <a:off x="6049236" y="2081460"/>
            <a:ext cx="2964137" cy="841449"/>
          </a:xfrm>
          <a:prstGeom prst="rect">
            <a:avLst/>
          </a:prstGeom>
          <a:noFill/>
          <a:ln>
            <a:noFill/>
          </a:ln>
        </p:spPr>
        <p:txBody>
          <a:bodyPr wrap="square" rtlCol="0">
            <a:spAutoFit/>
          </a:bodyPr>
          <a:lstStyle/>
          <a:p>
            <a:r>
              <a:rPr lang="en-US" altLang="ja-JP" sz="1350" dirty="0">
                <a:solidFill>
                  <a:schemeClr val="tx1"/>
                </a:solidFill>
                <a:latin typeface="游ゴシック Medium" panose="020B0500000000000000" pitchFamily="50" charset="-128"/>
                <a:ea typeface="游ゴシック Medium" panose="020B0500000000000000" pitchFamily="50" charset="-128"/>
              </a:rPr>
              <a:t>inject, debug, function, template, </a:t>
            </a:r>
            <a:r>
              <a:rPr lang="en-US" altLang="ja-JP" sz="1350" dirty="0" err="1">
                <a:solidFill>
                  <a:schemeClr val="tx1"/>
                </a:solidFill>
                <a:latin typeface="游ゴシック Medium" panose="020B0500000000000000" pitchFamily="50" charset="-128"/>
                <a:ea typeface="游ゴシック Medium" panose="020B0500000000000000" pitchFamily="50" charset="-128"/>
              </a:rPr>
              <a:t>mqtt</a:t>
            </a:r>
            <a:r>
              <a:rPr lang="en-US" altLang="ja-JP" sz="1350" dirty="0">
                <a:solidFill>
                  <a:schemeClr val="tx1"/>
                </a:solidFill>
                <a:latin typeface="游ゴシック Medium" panose="020B0500000000000000" pitchFamily="50" charset="-128"/>
                <a:ea typeface="游ゴシック Medium" panose="020B0500000000000000" pitchFamily="50" charset="-128"/>
              </a:rPr>
              <a:t> in/out, http in, http request, http response, change, range, HTML, JSON, file in</a:t>
            </a:r>
          </a:p>
        </p:txBody>
      </p:sp>
      <p:sp>
        <p:nvSpPr>
          <p:cNvPr id="11" name="四角形: 角を丸くする 10">
            <a:extLst>
              <a:ext uri="{FF2B5EF4-FFF2-40B4-BE49-F238E27FC236}">
                <a16:creationId xmlns:a16="http://schemas.microsoft.com/office/drawing/2014/main" id="{FCA120B9-8ECF-4216-9ED3-0077B81E183D}"/>
              </a:ext>
            </a:extLst>
          </p:cNvPr>
          <p:cNvSpPr/>
          <p:nvPr/>
        </p:nvSpPr>
        <p:spPr bwMode="auto">
          <a:xfrm>
            <a:off x="6003516" y="1894972"/>
            <a:ext cx="2964137" cy="996818"/>
          </a:xfrm>
          <a:prstGeom prst="roundRect">
            <a:avLst/>
          </a:prstGeom>
          <a:noFill/>
          <a:ln w="9525">
            <a:solidFill>
              <a:schemeClr val="bg1">
                <a:lumMod val="50000"/>
              </a:schemeClr>
            </a:solidFill>
            <a:prstDash val="dash"/>
            <a:miter lim="800000"/>
            <a:headEnd/>
            <a:tailEnd/>
          </a:ln>
          <a:effectLst/>
        </p:spPr>
        <p:txBody>
          <a:bodyPr wrap="none" rtlCol="0" anchor="ctr" anchorCtr="0">
            <a:noAutofit/>
          </a:bodyPr>
          <a:lstStyle/>
          <a:p>
            <a:pPr algn="ctr"/>
            <a:endParaRPr lang="ja-JP" altLang="en-US" sz="1350">
              <a:solidFill>
                <a:schemeClr val="tx1"/>
              </a:solidFill>
            </a:endParaRPr>
          </a:p>
        </p:txBody>
      </p:sp>
      <p:sp>
        <p:nvSpPr>
          <p:cNvPr id="10" name="テキスト ボックス 9">
            <a:extLst>
              <a:ext uri="{FF2B5EF4-FFF2-40B4-BE49-F238E27FC236}">
                <a16:creationId xmlns:a16="http://schemas.microsoft.com/office/drawing/2014/main" id="{8417A1B8-A25A-4356-9698-2226B060B5CF}"/>
              </a:ext>
            </a:extLst>
          </p:cNvPr>
          <p:cNvSpPr txBox="1"/>
          <p:nvPr/>
        </p:nvSpPr>
        <p:spPr>
          <a:xfrm>
            <a:off x="6094773" y="1803532"/>
            <a:ext cx="2363427" cy="280526"/>
          </a:xfrm>
          <a:prstGeom prst="rect">
            <a:avLst/>
          </a:prstGeom>
          <a:solidFill>
            <a:schemeClr val="bg1"/>
          </a:solidFill>
          <a:ln>
            <a:noFill/>
          </a:ln>
        </p:spPr>
        <p:txBody>
          <a:bodyPr wrap="square" rtlCol="0">
            <a:spAutoFit/>
          </a:bodyPr>
          <a:lstStyle/>
          <a:p>
            <a:r>
              <a:rPr lang="en-US" altLang="ja-JP" sz="1350" dirty="0">
                <a:solidFill>
                  <a:schemeClr val="tx1"/>
                </a:solidFill>
                <a:latin typeface="游ゴシック Medium" panose="020B0500000000000000" pitchFamily="50" charset="-128"/>
                <a:ea typeface="游ゴシック Medium" panose="020B0500000000000000" pitchFamily="50" charset="-128"/>
              </a:rPr>
              <a:t>API</a:t>
            </a:r>
            <a:r>
              <a:rPr lang="ja-JP" altLang="en-US" sz="1350" dirty="0">
                <a:solidFill>
                  <a:schemeClr val="tx1"/>
                </a:solidFill>
                <a:latin typeface="游ゴシック Medium" panose="020B0500000000000000" pitchFamily="50" charset="-128"/>
                <a:ea typeface="游ゴシック Medium" panose="020B0500000000000000" pitchFamily="50" charset="-128"/>
              </a:rPr>
              <a:t>が用意されているノード</a:t>
            </a:r>
            <a:endParaRPr lang="en-US" altLang="ja-JP" sz="1350" dirty="0">
              <a:solidFill>
                <a:schemeClr val="tx1"/>
              </a:solidFill>
              <a:latin typeface="游ゴシック Medium" panose="020B0500000000000000" pitchFamily="50" charset="-128"/>
              <a:ea typeface="游ゴシック Medium" panose="020B0500000000000000" pitchFamily="50" charset="-128"/>
            </a:endParaRPr>
          </a:p>
        </p:txBody>
      </p:sp>
    </p:spTree>
    <p:extLst>
      <p:ext uri="{BB962C8B-B14F-4D97-AF65-F5344CB8AC3E}">
        <p14:creationId xmlns:p14="http://schemas.microsoft.com/office/powerpoint/2010/main" val="427058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994" y="130652"/>
            <a:ext cx="2953053" cy="371064"/>
          </a:xfrm>
        </p:spPr>
        <p:txBody>
          <a:bodyPr/>
          <a:lstStyle/>
          <a:p>
            <a:r>
              <a:rPr kumimoji="1" lang="ja-JP" altLang="en-US" b="1"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rPr>
              <a:t>テストシナリオの書き方</a:t>
            </a:r>
          </a:p>
        </p:txBody>
      </p:sp>
      <p:pic>
        <p:nvPicPr>
          <p:cNvPr id="6" name="図 5">
            <a:extLst>
              <a:ext uri="{FF2B5EF4-FFF2-40B4-BE49-F238E27FC236}">
                <a16:creationId xmlns:a16="http://schemas.microsoft.com/office/drawing/2014/main" id="{855E62FE-46F9-479A-A6B6-DF99E58BCCF7}"/>
              </a:ext>
            </a:extLst>
          </p:cNvPr>
          <p:cNvPicPr>
            <a:picLocks noChangeAspect="1"/>
          </p:cNvPicPr>
          <p:nvPr/>
        </p:nvPicPr>
        <p:blipFill>
          <a:blip r:embed="rId3"/>
          <a:stretch>
            <a:fillRect/>
          </a:stretch>
        </p:blipFill>
        <p:spPr>
          <a:xfrm>
            <a:off x="4429679" y="1102935"/>
            <a:ext cx="4245708" cy="1814125"/>
          </a:xfrm>
          <a:prstGeom prst="rect">
            <a:avLst/>
          </a:prstGeom>
        </p:spPr>
      </p:pic>
      <p:sp>
        <p:nvSpPr>
          <p:cNvPr id="8" name="テキスト ボックス 7">
            <a:extLst>
              <a:ext uri="{FF2B5EF4-FFF2-40B4-BE49-F238E27FC236}">
                <a16:creationId xmlns:a16="http://schemas.microsoft.com/office/drawing/2014/main" id="{86069EA6-4718-40CC-8487-7CFA9E00B06F}"/>
              </a:ext>
            </a:extLst>
          </p:cNvPr>
          <p:cNvSpPr txBox="1"/>
          <p:nvPr/>
        </p:nvSpPr>
        <p:spPr>
          <a:xfrm>
            <a:off x="4714322" y="2682208"/>
            <a:ext cx="1912800" cy="471122"/>
          </a:xfrm>
          <a:prstGeom prst="wedgeRoundRectCallout">
            <a:avLst>
              <a:gd name="adj1" fmla="val 17213"/>
              <a:gd name="adj2" fmla="val -157122"/>
              <a:gd name="adj3" fmla="val 16667"/>
            </a:avLst>
          </a:prstGeom>
          <a:solidFill>
            <a:schemeClr val="accent3">
              <a:lumMod val="40000"/>
              <a:lumOff val="60000"/>
            </a:schemeClr>
          </a:solidFill>
          <a:ln>
            <a:noFill/>
          </a:ln>
        </p:spPr>
        <p:txBody>
          <a:bodyPr wrap="square" rtlCol="0">
            <a:spAutoFit/>
          </a:bodyPr>
          <a:lstStyle/>
          <a:p>
            <a:r>
              <a:rPr lang="en-US" altLang="ja-JP" sz="1200" dirty="0" err="1">
                <a:solidFill>
                  <a:schemeClr val="tx1"/>
                </a:solidFill>
                <a:latin typeface="游ゴシック Medium" panose="020B0500000000000000" pitchFamily="50" charset="-128"/>
                <a:ea typeface="游ゴシック Medium" panose="020B0500000000000000" pitchFamily="50" charset="-128"/>
              </a:rPr>
              <a:t>msg.payload</a:t>
            </a:r>
            <a:r>
              <a:rPr lang="en-US" altLang="ja-JP" sz="1200" dirty="0">
                <a:solidFill>
                  <a:schemeClr val="tx1"/>
                </a:solidFill>
                <a:latin typeface="游ゴシック Medium" panose="020B0500000000000000" pitchFamily="50" charset="-128"/>
                <a:ea typeface="游ゴシック Medium" panose="020B0500000000000000" pitchFamily="50" charset="-128"/>
              </a:rPr>
              <a:t> </a:t>
            </a:r>
            <a:r>
              <a:rPr lang="ja-JP" altLang="en-US" sz="1200" dirty="0">
                <a:solidFill>
                  <a:schemeClr val="tx1"/>
                </a:solidFill>
                <a:latin typeface="游ゴシック Medium" panose="020B0500000000000000" pitchFamily="50" charset="-128"/>
                <a:ea typeface="游ゴシック Medium" panose="020B0500000000000000" pitchFamily="50" charset="-128"/>
              </a:rPr>
              <a:t>に</a:t>
            </a:r>
            <a:endParaRPr lang="en-US" altLang="ja-JP" sz="1200" dirty="0">
              <a:solidFill>
                <a:schemeClr val="tx1"/>
              </a:solidFill>
              <a:latin typeface="游ゴシック Medium" panose="020B0500000000000000" pitchFamily="50" charset="-128"/>
              <a:ea typeface="游ゴシック Medium" panose="020B0500000000000000" pitchFamily="50" charset="-128"/>
            </a:endParaRPr>
          </a:p>
          <a:p>
            <a:r>
              <a:rPr lang="ja-JP" altLang="en-US" sz="1200" dirty="0">
                <a:solidFill>
                  <a:schemeClr val="tx1"/>
                </a:solidFill>
                <a:latin typeface="游ゴシック Medium" panose="020B0500000000000000" pitchFamily="50" charset="-128"/>
                <a:ea typeface="游ゴシック Medium" panose="020B0500000000000000" pitchFamily="50" charset="-128"/>
              </a:rPr>
              <a:t> </a:t>
            </a:r>
            <a:r>
              <a:rPr lang="en-US" altLang="ja-JP" sz="1200" dirty="0">
                <a:solidFill>
                  <a:schemeClr val="tx1"/>
                </a:solidFill>
                <a:latin typeface="游ゴシック Medium" panose="020B0500000000000000" pitchFamily="50" charset="-128"/>
                <a:ea typeface="游ゴシック Medium" panose="020B0500000000000000" pitchFamily="50" charset="-128"/>
              </a:rPr>
              <a:t>“Hello World!” </a:t>
            </a:r>
            <a:r>
              <a:rPr lang="ja-JP" altLang="en-US" sz="1200" dirty="0">
                <a:solidFill>
                  <a:schemeClr val="tx1"/>
                </a:solidFill>
                <a:latin typeface="游ゴシック Medium" panose="020B0500000000000000" pitchFamily="50" charset="-128"/>
                <a:ea typeface="游ゴシック Medium" panose="020B0500000000000000" pitchFamily="50" charset="-128"/>
              </a:rPr>
              <a:t>を設定</a:t>
            </a:r>
            <a:endParaRPr lang="en-US" altLang="ja-JP" sz="1200" dirty="0">
              <a:solidFill>
                <a:schemeClr val="tx1"/>
              </a:solidFill>
              <a:latin typeface="游ゴシック Medium" panose="020B0500000000000000" pitchFamily="50" charset="-128"/>
              <a:ea typeface="游ゴシック Medium" panose="020B0500000000000000" pitchFamily="50" charset="-128"/>
            </a:endParaRPr>
          </a:p>
        </p:txBody>
      </p:sp>
      <p:sp>
        <p:nvSpPr>
          <p:cNvPr id="9" name="テキスト ボックス 8">
            <a:extLst>
              <a:ext uri="{FF2B5EF4-FFF2-40B4-BE49-F238E27FC236}">
                <a16:creationId xmlns:a16="http://schemas.microsoft.com/office/drawing/2014/main" id="{24DCCAFC-3216-4A87-AD24-FC40F6314ACC}"/>
              </a:ext>
            </a:extLst>
          </p:cNvPr>
          <p:cNvSpPr txBox="1"/>
          <p:nvPr/>
        </p:nvSpPr>
        <p:spPr>
          <a:xfrm>
            <a:off x="58993" y="892239"/>
            <a:ext cx="5782481" cy="2529410"/>
          </a:xfrm>
          <a:prstGeom prst="rect">
            <a:avLst/>
          </a:prstGeom>
          <a:noFill/>
          <a:ln>
            <a:noFill/>
          </a:ln>
        </p:spPr>
        <p:txBody>
          <a:bodyPr wrap="square" rtlCol="0">
            <a:spAutoFit/>
          </a:bodyPr>
          <a:lstStyle/>
          <a:p>
            <a:pPr>
              <a:lnSpc>
                <a:spcPct val="200000"/>
              </a:lnSpc>
            </a:pPr>
            <a:r>
              <a:rPr lang="ja-JP" altLang="en-US" sz="1350" dirty="0">
                <a:solidFill>
                  <a:schemeClr val="tx1"/>
                </a:solidFill>
                <a:latin typeface="游ゴシック Medium" panose="020B0500000000000000" pitchFamily="50" charset="-128"/>
                <a:ea typeface="游ゴシック Medium" panose="020B0500000000000000" pitchFamily="50" charset="-128"/>
              </a:rPr>
              <a:t>① </a:t>
            </a:r>
            <a:r>
              <a:rPr lang="en-US" altLang="ja-JP" sz="1350" dirty="0">
                <a:solidFill>
                  <a:schemeClr val="tx1"/>
                </a:solidFill>
                <a:latin typeface="游ゴシック Medium" panose="020B0500000000000000" pitchFamily="50" charset="-128"/>
                <a:ea typeface="游ゴシック Medium" panose="020B0500000000000000" pitchFamily="50" charset="-128"/>
              </a:rPr>
              <a:t>inject</a:t>
            </a:r>
            <a:r>
              <a:rPr lang="ja-JP" altLang="en-US" sz="1350" dirty="0">
                <a:solidFill>
                  <a:schemeClr val="tx1"/>
                </a:solidFill>
                <a:latin typeface="游ゴシック Medium" panose="020B0500000000000000" pitchFamily="50" charset="-128"/>
                <a:ea typeface="游ゴシック Medium" panose="020B0500000000000000" pitchFamily="50" charset="-128"/>
              </a:rPr>
              <a:t>ノード、</a:t>
            </a:r>
            <a:r>
              <a:rPr lang="en-US" altLang="ja-JP" sz="1350" dirty="0">
                <a:solidFill>
                  <a:schemeClr val="tx1"/>
                </a:solidFill>
                <a:latin typeface="游ゴシック Medium" panose="020B0500000000000000" pitchFamily="50" charset="-128"/>
                <a:ea typeface="游ゴシック Medium" panose="020B0500000000000000" pitchFamily="50" charset="-128"/>
              </a:rPr>
              <a:t>change</a:t>
            </a:r>
            <a:r>
              <a:rPr lang="ja-JP" altLang="en-US" sz="1350" dirty="0">
                <a:solidFill>
                  <a:schemeClr val="tx1"/>
                </a:solidFill>
                <a:latin typeface="游ゴシック Medium" panose="020B0500000000000000" pitchFamily="50" charset="-128"/>
                <a:ea typeface="游ゴシック Medium" panose="020B0500000000000000" pitchFamily="50" charset="-128"/>
              </a:rPr>
              <a:t>ノード、</a:t>
            </a:r>
            <a:r>
              <a:rPr lang="en-US" altLang="ja-JP" sz="1350" dirty="0">
                <a:solidFill>
                  <a:schemeClr val="tx1"/>
                </a:solidFill>
                <a:latin typeface="游ゴシック Medium" panose="020B0500000000000000" pitchFamily="50" charset="-128"/>
                <a:ea typeface="游ゴシック Medium" panose="020B0500000000000000" pitchFamily="50" charset="-128"/>
              </a:rPr>
              <a:t>debug</a:t>
            </a:r>
            <a:r>
              <a:rPr lang="ja-JP" altLang="en-US" sz="1350" dirty="0">
                <a:solidFill>
                  <a:schemeClr val="tx1"/>
                </a:solidFill>
                <a:latin typeface="游ゴシック Medium" panose="020B0500000000000000" pitchFamily="50" charset="-128"/>
                <a:ea typeface="游ゴシック Medium" panose="020B0500000000000000" pitchFamily="50" charset="-128"/>
              </a:rPr>
              <a:t>ノードを配置</a:t>
            </a:r>
            <a:endParaRPr lang="en-US" altLang="ja-JP" sz="1350" dirty="0">
              <a:solidFill>
                <a:schemeClr val="tx1"/>
              </a:solidFill>
              <a:latin typeface="游ゴシック Medium" panose="020B0500000000000000" pitchFamily="50" charset="-128"/>
              <a:ea typeface="游ゴシック Medium" panose="020B0500000000000000" pitchFamily="50" charset="-128"/>
            </a:endParaRPr>
          </a:p>
          <a:p>
            <a:pPr>
              <a:lnSpc>
                <a:spcPct val="200000"/>
              </a:lnSpc>
            </a:pPr>
            <a:r>
              <a:rPr lang="ja-JP" altLang="en-US" sz="1350" dirty="0">
                <a:solidFill>
                  <a:schemeClr val="tx1"/>
                </a:solidFill>
                <a:latin typeface="游ゴシック Medium" panose="020B0500000000000000" pitchFamily="50" charset="-128"/>
                <a:ea typeface="游ゴシック Medium" panose="020B0500000000000000" pitchFamily="50" charset="-128"/>
              </a:rPr>
              <a:t>② </a:t>
            </a:r>
            <a:r>
              <a:rPr lang="en-US" altLang="ja-JP" sz="1350" dirty="0">
                <a:solidFill>
                  <a:schemeClr val="tx1"/>
                </a:solidFill>
                <a:latin typeface="游ゴシック Medium" panose="020B0500000000000000" pitchFamily="50" charset="-128"/>
                <a:ea typeface="游ゴシック Medium" panose="020B0500000000000000" pitchFamily="50" charset="-128"/>
              </a:rPr>
              <a:t>change</a:t>
            </a:r>
            <a:r>
              <a:rPr lang="ja-JP" altLang="en-US" sz="1350" dirty="0">
                <a:solidFill>
                  <a:schemeClr val="tx1"/>
                </a:solidFill>
                <a:latin typeface="游ゴシック Medium" panose="020B0500000000000000" pitchFamily="50" charset="-128"/>
                <a:ea typeface="游ゴシック Medium" panose="020B0500000000000000" pitchFamily="50" charset="-128"/>
              </a:rPr>
              <a:t>ノードで </a:t>
            </a:r>
            <a:r>
              <a:rPr lang="en-US" altLang="ja-JP" sz="1350" dirty="0" err="1">
                <a:solidFill>
                  <a:schemeClr val="tx1"/>
                </a:solidFill>
                <a:latin typeface="游ゴシック Medium" panose="020B0500000000000000" pitchFamily="50" charset="-128"/>
                <a:ea typeface="游ゴシック Medium" panose="020B0500000000000000" pitchFamily="50" charset="-128"/>
              </a:rPr>
              <a:t>msg.payload</a:t>
            </a:r>
            <a:r>
              <a:rPr lang="en-US" altLang="ja-JP" sz="1350" dirty="0">
                <a:solidFill>
                  <a:schemeClr val="tx1"/>
                </a:solidFill>
                <a:latin typeface="游ゴシック Medium" panose="020B0500000000000000" pitchFamily="50" charset="-128"/>
                <a:ea typeface="游ゴシック Medium" panose="020B0500000000000000" pitchFamily="50" charset="-128"/>
              </a:rPr>
              <a:t> </a:t>
            </a:r>
            <a:r>
              <a:rPr lang="ja-JP" altLang="en-US" sz="1350" dirty="0">
                <a:solidFill>
                  <a:schemeClr val="tx1"/>
                </a:solidFill>
                <a:latin typeface="游ゴシック Medium" panose="020B0500000000000000" pitchFamily="50" charset="-128"/>
                <a:ea typeface="游ゴシック Medium" panose="020B0500000000000000" pitchFamily="50" charset="-128"/>
              </a:rPr>
              <a:t>に </a:t>
            </a:r>
            <a:r>
              <a:rPr lang="en-US" altLang="ja-JP" sz="1350" dirty="0">
                <a:solidFill>
                  <a:schemeClr val="tx1"/>
                </a:solidFill>
                <a:latin typeface="游ゴシック Medium" panose="020B0500000000000000" pitchFamily="50" charset="-128"/>
                <a:ea typeface="游ゴシック Medium" panose="020B0500000000000000" pitchFamily="50" charset="-128"/>
              </a:rPr>
              <a:t>“Hello World!”</a:t>
            </a:r>
            <a:r>
              <a:rPr lang="ja-JP" altLang="en-US" sz="1350" dirty="0">
                <a:solidFill>
                  <a:schemeClr val="tx1"/>
                </a:solidFill>
                <a:latin typeface="游ゴシック Medium" panose="020B0500000000000000" pitchFamily="50" charset="-128"/>
                <a:ea typeface="游ゴシック Medium" panose="020B0500000000000000" pitchFamily="50" charset="-128"/>
              </a:rPr>
              <a:t>を指定</a:t>
            </a:r>
            <a:endParaRPr lang="en-US" altLang="ja-JP" sz="1350" dirty="0">
              <a:solidFill>
                <a:schemeClr val="tx1"/>
              </a:solidFill>
              <a:latin typeface="游ゴシック Medium" panose="020B0500000000000000" pitchFamily="50" charset="-128"/>
              <a:ea typeface="游ゴシック Medium" panose="020B0500000000000000" pitchFamily="50" charset="-128"/>
            </a:endParaRPr>
          </a:p>
          <a:p>
            <a:pPr>
              <a:lnSpc>
                <a:spcPct val="200000"/>
              </a:lnSpc>
            </a:pPr>
            <a:r>
              <a:rPr lang="ja-JP" altLang="en-US" sz="1350" dirty="0">
                <a:solidFill>
                  <a:schemeClr val="tx1"/>
                </a:solidFill>
                <a:latin typeface="游ゴシック Medium" panose="020B0500000000000000" pitchFamily="50" charset="-128"/>
                <a:ea typeface="游ゴシック Medium" panose="020B0500000000000000" pitchFamily="50" charset="-128"/>
              </a:rPr>
              <a:t>③ ３つのノードを繋げる</a:t>
            </a:r>
            <a:endParaRPr lang="en-US" altLang="ja-JP" sz="1350" dirty="0">
              <a:solidFill>
                <a:schemeClr val="tx1"/>
              </a:solidFill>
              <a:latin typeface="游ゴシック Medium" panose="020B0500000000000000" pitchFamily="50" charset="-128"/>
              <a:ea typeface="游ゴシック Medium" panose="020B0500000000000000" pitchFamily="50" charset="-128"/>
            </a:endParaRPr>
          </a:p>
          <a:p>
            <a:pPr>
              <a:lnSpc>
                <a:spcPct val="200000"/>
              </a:lnSpc>
            </a:pPr>
            <a:r>
              <a:rPr lang="ja-JP" altLang="en-US" sz="1350" dirty="0">
                <a:solidFill>
                  <a:schemeClr val="tx1"/>
                </a:solidFill>
                <a:latin typeface="游ゴシック Medium" panose="020B0500000000000000" pitchFamily="50" charset="-128"/>
                <a:ea typeface="游ゴシック Medium" panose="020B0500000000000000" pitchFamily="50" charset="-128"/>
              </a:rPr>
              <a:t>④ デプロイボタンを押す</a:t>
            </a:r>
            <a:endParaRPr lang="en-US" altLang="ja-JP" sz="1350" dirty="0">
              <a:solidFill>
                <a:schemeClr val="tx1"/>
              </a:solidFill>
              <a:latin typeface="游ゴシック Medium" panose="020B0500000000000000" pitchFamily="50" charset="-128"/>
              <a:ea typeface="游ゴシック Medium" panose="020B0500000000000000" pitchFamily="50" charset="-128"/>
            </a:endParaRPr>
          </a:p>
          <a:p>
            <a:pPr>
              <a:lnSpc>
                <a:spcPct val="200000"/>
              </a:lnSpc>
            </a:pPr>
            <a:r>
              <a:rPr lang="ja-JP" altLang="en-US" sz="1350" dirty="0">
                <a:solidFill>
                  <a:schemeClr val="tx1"/>
                </a:solidFill>
                <a:latin typeface="游ゴシック Medium" panose="020B0500000000000000" pitchFamily="50" charset="-128"/>
                <a:ea typeface="游ゴシック Medium" panose="020B0500000000000000" pitchFamily="50" charset="-128"/>
              </a:rPr>
              <a:t>⑤ </a:t>
            </a:r>
            <a:r>
              <a:rPr lang="en-US" altLang="ja-JP" sz="1350" dirty="0">
                <a:solidFill>
                  <a:schemeClr val="tx1"/>
                </a:solidFill>
                <a:latin typeface="游ゴシック Medium" panose="020B0500000000000000" pitchFamily="50" charset="-128"/>
                <a:ea typeface="游ゴシック Medium" panose="020B0500000000000000" pitchFamily="50" charset="-128"/>
              </a:rPr>
              <a:t>inject</a:t>
            </a:r>
            <a:r>
              <a:rPr lang="ja-JP" altLang="en-US" sz="1350" dirty="0">
                <a:solidFill>
                  <a:schemeClr val="tx1"/>
                </a:solidFill>
                <a:latin typeface="游ゴシック Medium" panose="020B0500000000000000" pitchFamily="50" charset="-128"/>
                <a:ea typeface="游ゴシック Medium" panose="020B0500000000000000" pitchFamily="50" charset="-128"/>
              </a:rPr>
              <a:t>ノードのボタンをクリック</a:t>
            </a:r>
            <a:endParaRPr lang="en-US" altLang="ja-JP" sz="1350" dirty="0">
              <a:solidFill>
                <a:schemeClr val="tx1"/>
              </a:solidFill>
              <a:latin typeface="游ゴシック Medium" panose="020B0500000000000000" pitchFamily="50" charset="-128"/>
              <a:ea typeface="游ゴシック Medium" panose="020B0500000000000000" pitchFamily="50" charset="-128"/>
            </a:endParaRPr>
          </a:p>
          <a:p>
            <a:pPr>
              <a:lnSpc>
                <a:spcPct val="200000"/>
              </a:lnSpc>
            </a:pPr>
            <a:r>
              <a:rPr lang="ja-JP" altLang="en-US" sz="1350" dirty="0">
                <a:solidFill>
                  <a:schemeClr val="tx1"/>
                </a:solidFill>
                <a:latin typeface="游ゴシック Medium" panose="020B0500000000000000" pitchFamily="50" charset="-128"/>
                <a:ea typeface="游ゴシック Medium" panose="020B0500000000000000" pitchFamily="50" charset="-128"/>
              </a:rPr>
              <a:t>⑥ デバッグタブに</a:t>
            </a:r>
            <a:r>
              <a:rPr lang="en-US" altLang="ja-JP" sz="1350" dirty="0">
                <a:solidFill>
                  <a:schemeClr val="tx1"/>
                </a:solidFill>
                <a:latin typeface="游ゴシック Medium" panose="020B0500000000000000" pitchFamily="50" charset="-128"/>
                <a:ea typeface="游ゴシック Medium" panose="020B0500000000000000" pitchFamily="50" charset="-128"/>
              </a:rPr>
              <a:t>”Hello World!”</a:t>
            </a:r>
            <a:r>
              <a:rPr lang="ja-JP" altLang="en-US" sz="1350" dirty="0">
                <a:solidFill>
                  <a:schemeClr val="tx1"/>
                </a:solidFill>
                <a:latin typeface="游ゴシック Medium" panose="020B0500000000000000" pitchFamily="50" charset="-128"/>
                <a:ea typeface="游ゴシック Medium" panose="020B0500000000000000" pitchFamily="50" charset="-128"/>
              </a:rPr>
              <a:t>が出力されることを確認</a:t>
            </a:r>
          </a:p>
        </p:txBody>
      </p:sp>
    </p:spTree>
    <p:extLst>
      <p:ext uri="{BB962C8B-B14F-4D97-AF65-F5344CB8AC3E}">
        <p14:creationId xmlns:p14="http://schemas.microsoft.com/office/powerpoint/2010/main" val="761561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8994" y="130652"/>
            <a:ext cx="2953053" cy="371064"/>
          </a:xfrm>
        </p:spPr>
        <p:txBody>
          <a:bodyPr/>
          <a:lstStyle/>
          <a:p>
            <a:r>
              <a:rPr kumimoji="1" lang="ja-JP" altLang="en-US" b="1"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rPr>
              <a:t>テストシナリオの書き方</a:t>
            </a:r>
          </a:p>
        </p:txBody>
      </p:sp>
      <p:sp>
        <p:nvSpPr>
          <p:cNvPr id="4" name="テキスト ボックス 3"/>
          <p:cNvSpPr txBox="1"/>
          <p:nvPr/>
        </p:nvSpPr>
        <p:spPr>
          <a:xfrm>
            <a:off x="4654001" y="674582"/>
            <a:ext cx="4431006" cy="4459491"/>
          </a:xfrm>
          <a:prstGeom prst="rect">
            <a:avLst/>
          </a:prstGeom>
          <a:solidFill>
            <a:schemeClr val="bg1"/>
          </a:solidFill>
          <a:ln>
            <a:solidFill>
              <a:schemeClr val="tx1"/>
            </a:solidFill>
          </a:ln>
        </p:spPr>
        <p:txBody>
          <a:bodyPr wrap="square" rtlCol="0">
            <a:spAutoFit/>
          </a:bodyPr>
          <a:lstStyle/>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it('set a message property to a fixed value', function() {</a:t>
            </a:r>
          </a:p>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      var </a:t>
            </a:r>
            <a:r>
              <a:rPr lang="en-US" altLang="ja-JP" sz="1100" dirty="0" err="1">
                <a:solidFill>
                  <a:schemeClr val="tx1"/>
                </a:solidFill>
                <a:latin typeface="游ゴシック Medium" panose="020B0500000000000000" pitchFamily="50" charset="-128"/>
                <a:ea typeface="游ゴシック Medium" panose="020B0500000000000000" pitchFamily="50" charset="-128"/>
              </a:rPr>
              <a:t>injectNode</a:t>
            </a:r>
            <a:r>
              <a:rPr lang="en-US" altLang="ja-JP" sz="1100" dirty="0">
                <a:solidFill>
                  <a:schemeClr val="tx1"/>
                </a:solidFill>
                <a:latin typeface="游ゴシック Medium" panose="020B0500000000000000" pitchFamily="50" charset="-128"/>
                <a:ea typeface="游ゴシック Medium" panose="020B0500000000000000" pitchFamily="50" charset="-128"/>
              </a:rPr>
              <a:t> = </a:t>
            </a:r>
            <a:r>
              <a:rPr lang="en-US" altLang="ja-JP" sz="1100" dirty="0" err="1">
                <a:solidFill>
                  <a:schemeClr val="tx1"/>
                </a:solidFill>
                <a:latin typeface="游ゴシック Medium" panose="020B0500000000000000" pitchFamily="50" charset="-128"/>
                <a:ea typeface="游ゴシック Medium" panose="020B0500000000000000" pitchFamily="50" charset="-128"/>
              </a:rPr>
              <a:t>workspace.addNode</a:t>
            </a:r>
            <a:r>
              <a:rPr lang="en-US" altLang="ja-JP" sz="1100" dirty="0">
                <a:solidFill>
                  <a:schemeClr val="tx1"/>
                </a:solidFill>
                <a:latin typeface="游ゴシック Medium" panose="020B0500000000000000" pitchFamily="50" charset="-128"/>
                <a:ea typeface="游ゴシック Medium" panose="020B0500000000000000" pitchFamily="50" charset="-128"/>
              </a:rPr>
              <a:t>(“inject”);</a:t>
            </a:r>
            <a:r>
              <a:rPr lang="ja-JP" altLang="en-US"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a:solidFill>
                  <a:schemeClr val="tx1"/>
                </a:solidFill>
                <a:latin typeface="游ゴシック Medium" panose="020B0500000000000000" pitchFamily="50" charset="-128"/>
                <a:ea typeface="游ゴシック Medium" panose="020B0500000000000000" pitchFamily="50" charset="-128"/>
              </a:rPr>
              <a:t>//</a:t>
            </a:r>
            <a:r>
              <a:rPr lang="ja-JP" altLang="en-US" sz="1100" dirty="0">
                <a:solidFill>
                  <a:schemeClr val="tx1"/>
                </a:solidFill>
                <a:latin typeface="游ゴシック Medium" panose="020B0500000000000000" pitchFamily="50" charset="-128"/>
                <a:ea typeface="游ゴシック Medium" panose="020B0500000000000000" pitchFamily="50" charset="-128"/>
              </a:rPr>
              <a:t> ①</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ja-JP" altLang="en-US"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a:solidFill>
                  <a:schemeClr val="tx1"/>
                </a:solidFill>
                <a:latin typeface="游ゴシック Medium" panose="020B0500000000000000" pitchFamily="50" charset="-128"/>
                <a:ea typeface="游ゴシック Medium" panose="020B0500000000000000" pitchFamily="50" charset="-128"/>
              </a:rPr>
              <a:t>var </a:t>
            </a:r>
            <a:r>
              <a:rPr lang="en-US" altLang="ja-JP" sz="1100" dirty="0" err="1">
                <a:solidFill>
                  <a:schemeClr val="tx1"/>
                </a:solidFill>
                <a:latin typeface="游ゴシック Medium" panose="020B0500000000000000" pitchFamily="50" charset="-128"/>
                <a:ea typeface="游ゴシック Medium" panose="020B0500000000000000" pitchFamily="50" charset="-128"/>
              </a:rPr>
              <a:t>changeNode</a:t>
            </a:r>
            <a:r>
              <a:rPr lang="en-US" altLang="ja-JP" sz="1100" dirty="0">
                <a:solidFill>
                  <a:schemeClr val="tx1"/>
                </a:solidFill>
                <a:latin typeface="游ゴシック Medium" panose="020B0500000000000000" pitchFamily="50" charset="-128"/>
                <a:ea typeface="游ゴシック Medium" panose="020B0500000000000000" pitchFamily="50" charset="-128"/>
              </a:rPr>
              <a:t> = </a:t>
            </a:r>
            <a:r>
              <a:rPr lang="en-US" altLang="ja-JP" sz="1100" dirty="0" err="1">
                <a:solidFill>
                  <a:schemeClr val="tx1"/>
                </a:solidFill>
                <a:latin typeface="游ゴシック Medium" panose="020B0500000000000000" pitchFamily="50" charset="-128"/>
                <a:ea typeface="游ゴシック Medium" panose="020B0500000000000000" pitchFamily="50" charset="-128"/>
              </a:rPr>
              <a:t>workspace.addNode</a:t>
            </a:r>
            <a:r>
              <a:rPr lang="en-US" altLang="ja-JP" sz="1100" dirty="0">
                <a:solidFill>
                  <a:schemeClr val="tx1"/>
                </a:solidFill>
                <a:latin typeface="游ゴシック Medium" panose="020B0500000000000000" pitchFamily="50" charset="-128"/>
                <a:ea typeface="游ゴシック Medium" panose="020B0500000000000000" pitchFamily="50" charset="-128"/>
              </a:rPr>
              <a:t>(“change”);</a:t>
            </a:r>
            <a:r>
              <a:rPr lang="ja-JP" altLang="en-US"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a:solidFill>
                  <a:schemeClr val="tx1"/>
                </a:solidFill>
                <a:latin typeface="游ゴシック Medium" panose="020B0500000000000000" pitchFamily="50" charset="-128"/>
                <a:ea typeface="游ゴシック Medium" panose="020B0500000000000000" pitchFamily="50" charset="-128"/>
              </a:rPr>
              <a:t>//</a:t>
            </a:r>
            <a:r>
              <a:rPr lang="ja-JP" altLang="en-US" sz="1100" dirty="0">
                <a:solidFill>
                  <a:schemeClr val="tx1"/>
                </a:solidFill>
                <a:latin typeface="游ゴシック Medium" panose="020B0500000000000000" pitchFamily="50" charset="-128"/>
                <a:ea typeface="游ゴシック Medium" panose="020B0500000000000000" pitchFamily="50" charset="-128"/>
              </a:rPr>
              <a:t> ①</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      var </a:t>
            </a:r>
            <a:r>
              <a:rPr lang="en-US" altLang="ja-JP" sz="1100" dirty="0" err="1">
                <a:solidFill>
                  <a:schemeClr val="tx1"/>
                </a:solidFill>
                <a:latin typeface="游ゴシック Medium" panose="020B0500000000000000" pitchFamily="50" charset="-128"/>
                <a:ea typeface="游ゴシック Medium" panose="020B0500000000000000" pitchFamily="50" charset="-128"/>
              </a:rPr>
              <a:t>debugNode</a:t>
            </a:r>
            <a:r>
              <a:rPr lang="en-US" altLang="ja-JP" sz="1100" dirty="0">
                <a:solidFill>
                  <a:schemeClr val="tx1"/>
                </a:solidFill>
                <a:latin typeface="游ゴシック Medium" panose="020B0500000000000000" pitchFamily="50" charset="-128"/>
                <a:ea typeface="游ゴシック Medium" panose="020B0500000000000000" pitchFamily="50" charset="-128"/>
              </a:rPr>
              <a:t> = </a:t>
            </a:r>
            <a:r>
              <a:rPr lang="en-US" altLang="ja-JP" sz="1100" dirty="0" err="1">
                <a:solidFill>
                  <a:schemeClr val="tx1"/>
                </a:solidFill>
                <a:latin typeface="游ゴシック Medium" panose="020B0500000000000000" pitchFamily="50" charset="-128"/>
                <a:ea typeface="游ゴシック Medium" panose="020B0500000000000000" pitchFamily="50" charset="-128"/>
              </a:rPr>
              <a:t>workspace.addNode</a:t>
            </a:r>
            <a:r>
              <a:rPr lang="en-US" altLang="ja-JP" sz="1100" dirty="0">
                <a:solidFill>
                  <a:schemeClr val="tx1"/>
                </a:solidFill>
                <a:latin typeface="游ゴシック Medium" panose="020B0500000000000000" pitchFamily="50" charset="-128"/>
                <a:ea typeface="游ゴシック Medium" panose="020B0500000000000000" pitchFamily="50" charset="-128"/>
              </a:rPr>
              <a:t>(“debug”);     //</a:t>
            </a:r>
            <a:r>
              <a:rPr lang="ja-JP" altLang="en-US" sz="1100" dirty="0">
                <a:solidFill>
                  <a:schemeClr val="tx1"/>
                </a:solidFill>
                <a:latin typeface="游ゴシック Medium" panose="020B0500000000000000" pitchFamily="50" charset="-128"/>
                <a:ea typeface="游ゴシック Medium" panose="020B0500000000000000" pitchFamily="50" charset="-128"/>
              </a:rPr>
              <a:t> ①</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err="1">
                <a:solidFill>
                  <a:schemeClr val="tx1"/>
                </a:solidFill>
                <a:latin typeface="游ゴシック Medium" panose="020B0500000000000000" pitchFamily="50" charset="-128"/>
                <a:ea typeface="游ゴシック Medium" panose="020B0500000000000000" pitchFamily="50" charset="-128"/>
              </a:rPr>
              <a:t>changeNode.edit</a:t>
            </a:r>
            <a:r>
              <a:rPr lang="en-US" altLang="ja-JP" sz="1100" dirty="0">
                <a:solidFill>
                  <a:schemeClr val="tx1"/>
                </a:solidFill>
                <a:latin typeface="游ゴシック Medium" panose="020B0500000000000000" pitchFamily="50" charset="-128"/>
                <a:ea typeface="游ゴシック Medium" panose="020B0500000000000000" pitchFamily="50" charset="-128"/>
              </a:rPr>
              <a:t>();</a:t>
            </a:r>
            <a:r>
              <a:rPr lang="ja-JP" altLang="en-US"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ja-JP" altLang="en-US" sz="1100" dirty="0">
                <a:solidFill>
                  <a:schemeClr val="tx1"/>
                </a:solidFill>
                <a:latin typeface="游ゴシック Medium" panose="020B0500000000000000" pitchFamily="50" charset="-128"/>
                <a:ea typeface="游ゴシック Medium" panose="020B0500000000000000" pitchFamily="50" charset="-128"/>
              </a:rPr>
              <a:t>②　　　　　　　</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err="1">
                <a:solidFill>
                  <a:schemeClr val="tx1"/>
                </a:solidFill>
                <a:latin typeface="游ゴシック Medium" panose="020B0500000000000000" pitchFamily="50" charset="-128"/>
                <a:ea typeface="游ゴシック Medium" panose="020B0500000000000000" pitchFamily="50" charset="-128"/>
              </a:rPr>
              <a:t>changeNode.ruleSet</a:t>
            </a:r>
            <a:r>
              <a:rPr lang="en-US" altLang="ja-JP" sz="1100" dirty="0">
                <a:solidFill>
                  <a:schemeClr val="tx1"/>
                </a:solidFill>
                <a:latin typeface="游ゴシック Medium" panose="020B0500000000000000" pitchFamily="50" charset="-128"/>
                <a:ea typeface="游ゴシック Medium" panose="020B0500000000000000" pitchFamily="50" charset="-128"/>
              </a:rPr>
              <a:t>(“payload”, “msg”, “Hello World!”);</a:t>
            </a:r>
            <a:r>
              <a:rPr lang="ja-JP" altLang="en-US"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ja-JP" altLang="en-US" sz="1100" dirty="0">
                <a:solidFill>
                  <a:schemeClr val="tx1"/>
                </a:solidFill>
                <a:latin typeface="游ゴシック Medium" panose="020B0500000000000000" pitchFamily="50" charset="-128"/>
                <a:ea typeface="游ゴシック Medium" panose="020B0500000000000000" pitchFamily="50" charset="-128"/>
              </a:rPr>
              <a:t>②</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err="1">
                <a:solidFill>
                  <a:schemeClr val="tx1"/>
                </a:solidFill>
                <a:latin typeface="游ゴシック Medium" panose="020B0500000000000000" pitchFamily="50" charset="-128"/>
                <a:ea typeface="游ゴシック Medium" panose="020B0500000000000000" pitchFamily="50" charset="-128"/>
              </a:rPr>
              <a:t>changeNode.clickOk</a:t>
            </a:r>
            <a:r>
              <a:rPr lang="en-US" altLang="ja-JP" sz="1100" dirty="0">
                <a:solidFill>
                  <a:schemeClr val="tx1"/>
                </a:solidFill>
                <a:latin typeface="游ゴシック Medium" panose="020B0500000000000000" pitchFamily="50" charset="-128"/>
                <a:ea typeface="游ゴシック Medium" panose="020B0500000000000000" pitchFamily="50" charset="-128"/>
              </a:rPr>
              <a:t>();                                                      // </a:t>
            </a:r>
            <a:r>
              <a:rPr lang="ja-JP" altLang="en-US" sz="1100" dirty="0">
                <a:solidFill>
                  <a:schemeClr val="tx1"/>
                </a:solidFill>
                <a:latin typeface="游ゴシック Medium" panose="020B0500000000000000" pitchFamily="50" charset="-128"/>
                <a:ea typeface="游ゴシック Medium" panose="020B0500000000000000" pitchFamily="50" charset="-128"/>
              </a:rPr>
              <a:t>②</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err="1">
                <a:solidFill>
                  <a:schemeClr val="tx1"/>
                </a:solidFill>
                <a:latin typeface="游ゴシック Medium" panose="020B0500000000000000" pitchFamily="50" charset="-128"/>
                <a:ea typeface="游ゴシック Medium" panose="020B0500000000000000" pitchFamily="50" charset="-128"/>
              </a:rPr>
              <a:t>injectNode.connect</a:t>
            </a:r>
            <a:r>
              <a:rPr lang="en-US" altLang="ja-JP" sz="1100" dirty="0">
                <a:solidFill>
                  <a:schemeClr val="tx1"/>
                </a:solidFill>
                <a:latin typeface="游ゴシック Medium" panose="020B0500000000000000" pitchFamily="50" charset="-128"/>
                <a:ea typeface="游ゴシック Medium" panose="020B0500000000000000" pitchFamily="50" charset="-128"/>
              </a:rPr>
              <a:t>(</a:t>
            </a:r>
            <a:r>
              <a:rPr lang="en-US" altLang="ja-JP" sz="1100" dirty="0" err="1">
                <a:solidFill>
                  <a:schemeClr val="tx1"/>
                </a:solidFill>
                <a:latin typeface="游ゴシック Medium" panose="020B0500000000000000" pitchFamily="50" charset="-128"/>
                <a:ea typeface="游ゴシック Medium" panose="020B0500000000000000" pitchFamily="50" charset="-128"/>
              </a:rPr>
              <a:t>changeNode</a:t>
            </a:r>
            <a:r>
              <a:rPr lang="en-US" altLang="ja-JP" sz="1100" dirty="0">
                <a:solidFill>
                  <a:schemeClr val="tx1"/>
                </a:solidFill>
                <a:latin typeface="游ゴシック Medium" panose="020B0500000000000000" pitchFamily="50" charset="-128"/>
                <a:ea typeface="游ゴシック Medium" panose="020B0500000000000000" pitchFamily="50" charset="-128"/>
              </a:rPr>
              <a:t>);      // </a:t>
            </a:r>
            <a:r>
              <a:rPr lang="ja-JP" altLang="en-US" sz="1100" dirty="0">
                <a:solidFill>
                  <a:schemeClr val="tx1"/>
                </a:solidFill>
                <a:latin typeface="游ゴシック Medium" panose="020B0500000000000000" pitchFamily="50" charset="-128"/>
                <a:ea typeface="游ゴシック Medium" panose="020B0500000000000000" pitchFamily="50" charset="-128"/>
              </a:rPr>
              <a:t>③</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err="1">
                <a:solidFill>
                  <a:schemeClr val="tx1"/>
                </a:solidFill>
                <a:latin typeface="游ゴシック Medium" panose="020B0500000000000000" pitchFamily="50" charset="-128"/>
                <a:ea typeface="游ゴシック Medium" panose="020B0500000000000000" pitchFamily="50" charset="-128"/>
              </a:rPr>
              <a:t>changeNode.connect</a:t>
            </a:r>
            <a:r>
              <a:rPr lang="en-US" altLang="ja-JP" sz="1100" dirty="0">
                <a:solidFill>
                  <a:schemeClr val="tx1"/>
                </a:solidFill>
                <a:latin typeface="游ゴシック Medium" panose="020B0500000000000000" pitchFamily="50" charset="-128"/>
                <a:ea typeface="游ゴシック Medium" panose="020B0500000000000000" pitchFamily="50" charset="-128"/>
              </a:rPr>
              <a:t>(</a:t>
            </a:r>
            <a:r>
              <a:rPr lang="en-US" altLang="ja-JP" sz="1100" dirty="0" err="1">
                <a:solidFill>
                  <a:schemeClr val="tx1"/>
                </a:solidFill>
                <a:latin typeface="游ゴシック Medium" panose="020B0500000000000000" pitchFamily="50" charset="-128"/>
                <a:ea typeface="游ゴシック Medium" panose="020B0500000000000000" pitchFamily="50" charset="-128"/>
              </a:rPr>
              <a:t>debugNode</a:t>
            </a: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ja-JP" altLang="en-US"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ja-JP" altLang="en-US" sz="1100" dirty="0">
                <a:solidFill>
                  <a:schemeClr val="tx1"/>
                </a:solidFill>
                <a:latin typeface="游ゴシック Medium" panose="020B0500000000000000" pitchFamily="50" charset="-128"/>
                <a:ea typeface="游ゴシック Medium" panose="020B0500000000000000" pitchFamily="50" charset="-128"/>
              </a:rPr>
              <a:t>③</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err="1">
                <a:solidFill>
                  <a:schemeClr val="tx1"/>
                </a:solidFill>
                <a:latin typeface="游ゴシック Medium" panose="020B0500000000000000" pitchFamily="50" charset="-128"/>
                <a:ea typeface="游ゴシック Medium" panose="020B0500000000000000" pitchFamily="50" charset="-128"/>
              </a:rPr>
              <a:t>workspace.deploy</a:t>
            </a:r>
            <a:r>
              <a:rPr lang="en-US" altLang="ja-JP" sz="1100" dirty="0">
                <a:solidFill>
                  <a:schemeClr val="tx1"/>
                </a:solidFill>
                <a:latin typeface="游ゴシック Medium" panose="020B0500000000000000" pitchFamily="50" charset="-128"/>
                <a:ea typeface="游ゴシック Medium" panose="020B0500000000000000" pitchFamily="50" charset="-128"/>
              </a:rPr>
              <a:t>();    // </a:t>
            </a:r>
            <a:r>
              <a:rPr lang="ja-JP" altLang="en-US" sz="1100" dirty="0">
                <a:solidFill>
                  <a:schemeClr val="tx1"/>
                </a:solidFill>
                <a:latin typeface="游ゴシック Medium" panose="020B0500000000000000" pitchFamily="50" charset="-128"/>
                <a:ea typeface="游ゴシック Medium" panose="020B0500000000000000" pitchFamily="50" charset="-128"/>
              </a:rPr>
              <a:t>④</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err="1">
                <a:solidFill>
                  <a:schemeClr val="tx1"/>
                </a:solidFill>
                <a:latin typeface="游ゴシック Medium" panose="020B0500000000000000" pitchFamily="50" charset="-128"/>
                <a:ea typeface="游ゴシック Medium" panose="020B0500000000000000" pitchFamily="50" charset="-128"/>
              </a:rPr>
              <a:t>injectNode.clickLeftButton</a:t>
            </a:r>
            <a:r>
              <a:rPr lang="en-US" altLang="ja-JP" sz="1100" dirty="0">
                <a:solidFill>
                  <a:schemeClr val="tx1"/>
                </a:solidFill>
                <a:latin typeface="游ゴシック Medium" panose="020B0500000000000000" pitchFamily="50" charset="-128"/>
                <a:ea typeface="游ゴシック Medium" panose="020B0500000000000000" pitchFamily="50" charset="-128"/>
              </a:rPr>
              <a:t>();</a:t>
            </a:r>
            <a:r>
              <a:rPr lang="ja-JP" altLang="en-US"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ja-JP" altLang="en-US" sz="1100" dirty="0">
                <a:solidFill>
                  <a:schemeClr val="tx1"/>
                </a:solidFill>
                <a:latin typeface="游ゴシック Medium" panose="020B0500000000000000" pitchFamily="50" charset="-128"/>
                <a:ea typeface="游ゴシック Medium" panose="020B0500000000000000" pitchFamily="50" charset="-128"/>
              </a:rPr>
              <a:t>⑤</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ja-JP" altLang="en-US" sz="1100" dirty="0">
                <a:solidFill>
                  <a:schemeClr val="tx1"/>
                </a:solidFill>
                <a:latin typeface="游ゴシック Medium" panose="020B0500000000000000" pitchFamily="50" charset="-128"/>
                <a:ea typeface="游ゴシック Medium" panose="020B0500000000000000" pitchFamily="50" charset="-128"/>
              </a:rPr>
              <a:t>　</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ja-JP" altLang="en-US"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err="1">
                <a:solidFill>
                  <a:schemeClr val="tx1"/>
                </a:solidFill>
                <a:latin typeface="游ゴシック Medium" panose="020B0500000000000000" pitchFamily="50" charset="-128"/>
                <a:ea typeface="游ゴシック Medium" panose="020B0500000000000000" pitchFamily="50" charset="-128"/>
              </a:rPr>
              <a:t>debugTab.open</a:t>
            </a:r>
            <a:r>
              <a:rPr lang="en-US" altLang="ja-JP" sz="1100" dirty="0">
                <a:solidFill>
                  <a:schemeClr val="tx1"/>
                </a:solidFill>
                <a:latin typeface="游ゴシック Medium" panose="020B0500000000000000" pitchFamily="50" charset="-128"/>
                <a:ea typeface="游ゴシック Medium" panose="020B0500000000000000" pitchFamily="50" charset="-128"/>
              </a:rPr>
              <a:t>();                                                             // </a:t>
            </a:r>
            <a:r>
              <a:rPr lang="ja-JP" altLang="en-US" sz="1100" dirty="0">
                <a:solidFill>
                  <a:schemeClr val="tx1"/>
                </a:solidFill>
                <a:latin typeface="游ゴシック Medium" panose="020B0500000000000000" pitchFamily="50" charset="-128"/>
                <a:ea typeface="游ゴシック Medium" panose="020B0500000000000000" pitchFamily="50" charset="-128"/>
              </a:rPr>
              <a:t>⑥</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err="1">
                <a:solidFill>
                  <a:schemeClr val="tx1"/>
                </a:solidFill>
                <a:latin typeface="游ゴシック Medium" panose="020B0500000000000000" pitchFamily="50" charset="-128"/>
                <a:ea typeface="游ゴシック Medium" panose="020B0500000000000000" pitchFamily="50" charset="-128"/>
              </a:rPr>
              <a:t>debugTab.getMessage</a:t>
            </a:r>
            <a:r>
              <a:rPr lang="en-US" altLang="ja-JP" sz="1100" dirty="0">
                <a:solidFill>
                  <a:schemeClr val="tx1"/>
                </a:solidFill>
                <a:latin typeface="游ゴシック Medium" panose="020B0500000000000000" pitchFamily="50" charset="-128"/>
                <a:ea typeface="游ゴシック Medium" panose="020B0500000000000000" pitchFamily="50" charset="-128"/>
              </a:rPr>
              <a:t>().</a:t>
            </a:r>
            <a:r>
              <a:rPr lang="en-US" altLang="ja-JP" sz="1100" dirty="0" err="1">
                <a:solidFill>
                  <a:schemeClr val="tx1"/>
                </a:solidFill>
                <a:latin typeface="游ゴシック Medium" panose="020B0500000000000000" pitchFamily="50" charset="-128"/>
                <a:ea typeface="游ゴシック Medium" panose="020B0500000000000000" pitchFamily="50" charset="-128"/>
              </a:rPr>
              <a:t>should.eql</a:t>
            </a:r>
            <a:r>
              <a:rPr lang="en-US" altLang="ja-JP" sz="1100" dirty="0">
                <a:solidFill>
                  <a:schemeClr val="tx1"/>
                </a:solidFill>
                <a:latin typeface="游ゴシック Medium" panose="020B0500000000000000" pitchFamily="50" charset="-128"/>
                <a:ea typeface="游ゴシック Medium" panose="020B0500000000000000" pitchFamily="50" charset="-128"/>
              </a:rPr>
              <a:t>(‘“Hello World!“’);</a:t>
            </a:r>
            <a:r>
              <a:rPr lang="ja-JP" altLang="en-US" sz="1100" dirty="0">
                <a:solidFill>
                  <a:schemeClr val="tx1"/>
                </a:solidFill>
                <a:latin typeface="游ゴシック Medium" panose="020B0500000000000000" pitchFamily="50" charset="-128"/>
                <a:ea typeface="游ゴシック Medium" panose="020B0500000000000000" pitchFamily="50" charset="-128"/>
              </a:rPr>
              <a:t>    </a:t>
            </a:r>
            <a:r>
              <a:rPr lang="en-US" altLang="ja-JP" sz="1100" dirty="0">
                <a:solidFill>
                  <a:schemeClr val="tx1"/>
                </a:solidFill>
                <a:latin typeface="游ゴシック Medium" panose="020B0500000000000000" pitchFamily="50" charset="-128"/>
                <a:ea typeface="游ゴシック Medium" panose="020B0500000000000000" pitchFamily="50" charset="-128"/>
              </a:rPr>
              <a:t>//</a:t>
            </a:r>
            <a:r>
              <a:rPr lang="ja-JP" altLang="en-US" sz="1100" dirty="0">
                <a:solidFill>
                  <a:schemeClr val="tx1"/>
                </a:solidFill>
                <a:latin typeface="游ゴシック Medium" panose="020B0500000000000000" pitchFamily="50" charset="-128"/>
                <a:ea typeface="游ゴシック Medium" panose="020B0500000000000000" pitchFamily="50" charset="-128"/>
              </a:rPr>
              <a:t> ⑥</a:t>
            </a:r>
            <a:endParaRPr lang="en-US" altLang="ja-JP" sz="1100" dirty="0">
              <a:solidFill>
                <a:schemeClr val="tx1"/>
              </a:solidFill>
              <a:latin typeface="游ゴシック Medium" panose="020B0500000000000000" pitchFamily="50" charset="-128"/>
              <a:ea typeface="游ゴシック Medium" panose="020B0500000000000000" pitchFamily="50" charset="-128"/>
            </a:endParaRPr>
          </a:p>
          <a:p>
            <a:pPr>
              <a:lnSpc>
                <a:spcPts val="1800"/>
              </a:lnSpc>
            </a:pPr>
            <a:r>
              <a:rPr lang="en-US" altLang="ja-JP" sz="1100" dirty="0">
                <a:solidFill>
                  <a:schemeClr val="tx1"/>
                </a:solidFill>
                <a:latin typeface="游ゴシック Medium" panose="020B0500000000000000" pitchFamily="50" charset="-128"/>
                <a:ea typeface="游ゴシック Medium" panose="020B0500000000000000" pitchFamily="50" charset="-128"/>
              </a:rPr>
              <a:t> });</a:t>
            </a:r>
            <a:endParaRPr lang="ja-JP" altLang="en-US" sz="1100" dirty="0">
              <a:solidFill>
                <a:schemeClr val="tx1"/>
              </a:solidFill>
              <a:latin typeface="游ゴシック Medium" panose="020B0500000000000000" pitchFamily="50" charset="-128"/>
              <a:ea typeface="游ゴシック Medium" panose="020B0500000000000000" pitchFamily="50" charset="-128"/>
            </a:endParaRPr>
          </a:p>
        </p:txBody>
      </p:sp>
      <p:sp>
        <p:nvSpPr>
          <p:cNvPr id="16" name="テキスト ボックス 15">
            <a:extLst>
              <a:ext uri="{FF2B5EF4-FFF2-40B4-BE49-F238E27FC236}">
                <a16:creationId xmlns:a16="http://schemas.microsoft.com/office/drawing/2014/main" id="{AE47CA0E-8701-41EF-9F58-1B6115D871EA}"/>
              </a:ext>
            </a:extLst>
          </p:cNvPr>
          <p:cNvSpPr txBox="1"/>
          <p:nvPr/>
        </p:nvSpPr>
        <p:spPr>
          <a:xfrm>
            <a:off x="58994" y="892239"/>
            <a:ext cx="4595007" cy="2439129"/>
          </a:xfrm>
          <a:prstGeom prst="rect">
            <a:avLst/>
          </a:prstGeom>
          <a:noFill/>
          <a:ln>
            <a:noFill/>
          </a:ln>
        </p:spPr>
        <p:txBody>
          <a:bodyPr wrap="square" rtlCol="0">
            <a:spAutoFit/>
          </a:bodyPr>
          <a:lstStyle/>
          <a:p>
            <a:pPr>
              <a:lnSpc>
                <a:spcPct val="200000"/>
              </a:lnSpc>
            </a:pPr>
            <a:r>
              <a:rPr lang="ja-JP" altLang="en-US" sz="1300" dirty="0">
                <a:solidFill>
                  <a:schemeClr val="tx1"/>
                </a:solidFill>
                <a:latin typeface="游ゴシック Medium" panose="020B0500000000000000" pitchFamily="50" charset="-128"/>
                <a:ea typeface="游ゴシック Medium" panose="020B0500000000000000" pitchFamily="50" charset="-128"/>
              </a:rPr>
              <a:t>① </a:t>
            </a:r>
            <a:r>
              <a:rPr lang="en-US" altLang="ja-JP" sz="1300" dirty="0">
                <a:solidFill>
                  <a:schemeClr val="tx1"/>
                </a:solidFill>
                <a:latin typeface="游ゴシック Medium" panose="020B0500000000000000" pitchFamily="50" charset="-128"/>
                <a:ea typeface="游ゴシック Medium" panose="020B0500000000000000" pitchFamily="50" charset="-128"/>
              </a:rPr>
              <a:t>inject</a:t>
            </a:r>
            <a:r>
              <a:rPr lang="ja-JP" altLang="en-US" sz="1300" dirty="0">
                <a:solidFill>
                  <a:schemeClr val="tx1"/>
                </a:solidFill>
                <a:latin typeface="游ゴシック Medium" panose="020B0500000000000000" pitchFamily="50" charset="-128"/>
                <a:ea typeface="游ゴシック Medium" panose="020B0500000000000000" pitchFamily="50" charset="-128"/>
              </a:rPr>
              <a:t>ノード、</a:t>
            </a:r>
            <a:r>
              <a:rPr lang="en-US" altLang="ja-JP" sz="1300" dirty="0">
                <a:solidFill>
                  <a:schemeClr val="tx1"/>
                </a:solidFill>
                <a:latin typeface="游ゴシック Medium" panose="020B0500000000000000" pitchFamily="50" charset="-128"/>
                <a:ea typeface="游ゴシック Medium" panose="020B0500000000000000" pitchFamily="50" charset="-128"/>
              </a:rPr>
              <a:t>change</a:t>
            </a:r>
            <a:r>
              <a:rPr lang="ja-JP" altLang="en-US" sz="1300" dirty="0">
                <a:solidFill>
                  <a:schemeClr val="tx1"/>
                </a:solidFill>
                <a:latin typeface="游ゴシック Medium" panose="020B0500000000000000" pitchFamily="50" charset="-128"/>
                <a:ea typeface="游ゴシック Medium" panose="020B0500000000000000" pitchFamily="50" charset="-128"/>
              </a:rPr>
              <a:t>ノード、</a:t>
            </a:r>
            <a:r>
              <a:rPr lang="en-US" altLang="ja-JP" sz="1300" dirty="0">
                <a:solidFill>
                  <a:schemeClr val="tx1"/>
                </a:solidFill>
                <a:latin typeface="游ゴシック Medium" panose="020B0500000000000000" pitchFamily="50" charset="-128"/>
                <a:ea typeface="游ゴシック Medium" panose="020B0500000000000000" pitchFamily="50" charset="-128"/>
              </a:rPr>
              <a:t>debug</a:t>
            </a:r>
            <a:r>
              <a:rPr lang="ja-JP" altLang="en-US" sz="1300" dirty="0">
                <a:solidFill>
                  <a:schemeClr val="tx1"/>
                </a:solidFill>
                <a:latin typeface="游ゴシック Medium" panose="020B0500000000000000" pitchFamily="50" charset="-128"/>
                <a:ea typeface="游ゴシック Medium" panose="020B0500000000000000" pitchFamily="50" charset="-128"/>
              </a:rPr>
              <a:t>ノードを配置</a:t>
            </a:r>
            <a:endParaRPr lang="en-US" altLang="ja-JP" sz="1300" dirty="0">
              <a:solidFill>
                <a:schemeClr val="tx1"/>
              </a:solidFill>
              <a:latin typeface="游ゴシック Medium" panose="020B0500000000000000" pitchFamily="50" charset="-128"/>
              <a:ea typeface="游ゴシック Medium" panose="020B0500000000000000" pitchFamily="50" charset="-128"/>
            </a:endParaRPr>
          </a:p>
          <a:p>
            <a:pPr>
              <a:lnSpc>
                <a:spcPct val="200000"/>
              </a:lnSpc>
            </a:pPr>
            <a:r>
              <a:rPr lang="ja-JP" altLang="en-US" sz="1300" dirty="0">
                <a:solidFill>
                  <a:schemeClr val="tx1"/>
                </a:solidFill>
                <a:latin typeface="游ゴシック Medium" panose="020B0500000000000000" pitchFamily="50" charset="-128"/>
                <a:ea typeface="游ゴシック Medium" panose="020B0500000000000000" pitchFamily="50" charset="-128"/>
              </a:rPr>
              <a:t>② </a:t>
            </a:r>
            <a:r>
              <a:rPr lang="en-US" altLang="ja-JP" sz="1300" dirty="0">
                <a:solidFill>
                  <a:schemeClr val="tx1"/>
                </a:solidFill>
                <a:latin typeface="游ゴシック Medium" panose="020B0500000000000000" pitchFamily="50" charset="-128"/>
                <a:ea typeface="游ゴシック Medium" panose="020B0500000000000000" pitchFamily="50" charset="-128"/>
              </a:rPr>
              <a:t>change</a:t>
            </a:r>
            <a:r>
              <a:rPr lang="ja-JP" altLang="en-US" sz="1300" dirty="0">
                <a:solidFill>
                  <a:schemeClr val="tx1"/>
                </a:solidFill>
                <a:latin typeface="游ゴシック Medium" panose="020B0500000000000000" pitchFamily="50" charset="-128"/>
                <a:ea typeface="游ゴシック Medium" panose="020B0500000000000000" pitchFamily="50" charset="-128"/>
              </a:rPr>
              <a:t>ノードで </a:t>
            </a:r>
            <a:r>
              <a:rPr lang="en-US" altLang="ja-JP" sz="1300" dirty="0" err="1">
                <a:solidFill>
                  <a:schemeClr val="tx1"/>
                </a:solidFill>
                <a:latin typeface="游ゴシック Medium" panose="020B0500000000000000" pitchFamily="50" charset="-128"/>
                <a:ea typeface="游ゴシック Medium" panose="020B0500000000000000" pitchFamily="50" charset="-128"/>
              </a:rPr>
              <a:t>msg.payload</a:t>
            </a:r>
            <a:r>
              <a:rPr lang="en-US" altLang="ja-JP" sz="1300" dirty="0">
                <a:solidFill>
                  <a:schemeClr val="tx1"/>
                </a:solidFill>
                <a:latin typeface="游ゴシック Medium" panose="020B0500000000000000" pitchFamily="50" charset="-128"/>
                <a:ea typeface="游ゴシック Medium" panose="020B0500000000000000" pitchFamily="50" charset="-128"/>
              </a:rPr>
              <a:t> </a:t>
            </a:r>
            <a:r>
              <a:rPr lang="ja-JP" altLang="en-US" sz="1300" dirty="0">
                <a:solidFill>
                  <a:schemeClr val="tx1"/>
                </a:solidFill>
                <a:latin typeface="游ゴシック Medium" panose="020B0500000000000000" pitchFamily="50" charset="-128"/>
                <a:ea typeface="游ゴシック Medium" panose="020B0500000000000000" pitchFamily="50" charset="-128"/>
              </a:rPr>
              <a:t>に </a:t>
            </a:r>
            <a:r>
              <a:rPr lang="en-US" altLang="ja-JP" sz="1300" dirty="0">
                <a:solidFill>
                  <a:schemeClr val="tx1"/>
                </a:solidFill>
                <a:latin typeface="游ゴシック Medium" panose="020B0500000000000000" pitchFamily="50" charset="-128"/>
                <a:ea typeface="游ゴシック Medium" panose="020B0500000000000000" pitchFamily="50" charset="-128"/>
              </a:rPr>
              <a:t>“Hello World!”</a:t>
            </a:r>
            <a:r>
              <a:rPr lang="ja-JP" altLang="en-US" sz="1300" dirty="0">
                <a:solidFill>
                  <a:schemeClr val="tx1"/>
                </a:solidFill>
                <a:latin typeface="游ゴシック Medium" panose="020B0500000000000000" pitchFamily="50" charset="-128"/>
                <a:ea typeface="游ゴシック Medium" panose="020B0500000000000000" pitchFamily="50" charset="-128"/>
              </a:rPr>
              <a:t>を指定</a:t>
            </a:r>
            <a:endParaRPr lang="en-US" altLang="ja-JP" sz="1300" dirty="0">
              <a:solidFill>
                <a:schemeClr val="tx1"/>
              </a:solidFill>
              <a:latin typeface="游ゴシック Medium" panose="020B0500000000000000" pitchFamily="50" charset="-128"/>
              <a:ea typeface="游ゴシック Medium" panose="020B0500000000000000" pitchFamily="50" charset="-128"/>
            </a:endParaRPr>
          </a:p>
          <a:p>
            <a:pPr>
              <a:lnSpc>
                <a:spcPct val="200000"/>
              </a:lnSpc>
            </a:pPr>
            <a:r>
              <a:rPr lang="ja-JP" altLang="en-US" sz="1300" dirty="0">
                <a:solidFill>
                  <a:schemeClr val="tx1"/>
                </a:solidFill>
                <a:latin typeface="游ゴシック Medium" panose="020B0500000000000000" pitchFamily="50" charset="-128"/>
                <a:ea typeface="游ゴシック Medium" panose="020B0500000000000000" pitchFamily="50" charset="-128"/>
              </a:rPr>
              <a:t>③ ３つのノードを繋げる</a:t>
            </a:r>
            <a:endParaRPr lang="en-US" altLang="ja-JP" sz="1300" dirty="0">
              <a:solidFill>
                <a:schemeClr val="tx1"/>
              </a:solidFill>
              <a:latin typeface="游ゴシック Medium" panose="020B0500000000000000" pitchFamily="50" charset="-128"/>
              <a:ea typeface="游ゴシック Medium" panose="020B0500000000000000" pitchFamily="50" charset="-128"/>
            </a:endParaRPr>
          </a:p>
          <a:p>
            <a:pPr>
              <a:lnSpc>
                <a:spcPct val="200000"/>
              </a:lnSpc>
            </a:pPr>
            <a:r>
              <a:rPr lang="ja-JP" altLang="en-US" sz="1300" dirty="0">
                <a:solidFill>
                  <a:schemeClr val="tx1"/>
                </a:solidFill>
                <a:latin typeface="游ゴシック Medium" panose="020B0500000000000000" pitchFamily="50" charset="-128"/>
                <a:ea typeface="游ゴシック Medium" panose="020B0500000000000000" pitchFamily="50" charset="-128"/>
              </a:rPr>
              <a:t>④ デプロイボタンを押す</a:t>
            </a:r>
            <a:endParaRPr lang="en-US" altLang="ja-JP" sz="1300" dirty="0">
              <a:solidFill>
                <a:schemeClr val="tx1"/>
              </a:solidFill>
              <a:latin typeface="游ゴシック Medium" panose="020B0500000000000000" pitchFamily="50" charset="-128"/>
              <a:ea typeface="游ゴシック Medium" panose="020B0500000000000000" pitchFamily="50" charset="-128"/>
            </a:endParaRPr>
          </a:p>
          <a:p>
            <a:pPr>
              <a:lnSpc>
                <a:spcPct val="200000"/>
              </a:lnSpc>
            </a:pPr>
            <a:r>
              <a:rPr lang="ja-JP" altLang="en-US" sz="1300" dirty="0">
                <a:solidFill>
                  <a:schemeClr val="tx1"/>
                </a:solidFill>
                <a:latin typeface="游ゴシック Medium" panose="020B0500000000000000" pitchFamily="50" charset="-128"/>
                <a:ea typeface="游ゴシック Medium" panose="020B0500000000000000" pitchFamily="50" charset="-128"/>
              </a:rPr>
              <a:t>⑤ </a:t>
            </a:r>
            <a:r>
              <a:rPr lang="en-US" altLang="ja-JP" sz="1300" dirty="0">
                <a:solidFill>
                  <a:schemeClr val="tx1"/>
                </a:solidFill>
                <a:latin typeface="游ゴシック Medium" panose="020B0500000000000000" pitchFamily="50" charset="-128"/>
                <a:ea typeface="游ゴシック Medium" panose="020B0500000000000000" pitchFamily="50" charset="-128"/>
              </a:rPr>
              <a:t>inject</a:t>
            </a:r>
            <a:r>
              <a:rPr lang="ja-JP" altLang="en-US" sz="1300" dirty="0">
                <a:solidFill>
                  <a:schemeClr val="tx1"/>
                </a:solidFill>
                <a:latin typeface="游ゴシック Medium" panose="020B0500000000000000" pitchFamily="50" charset="-128"/>
                <a:ea typeface="游ゴシック Medium" panose="020B0500000000000000" pitchFamily="50" charset="-128"/>
              </a:rPr>
              <a:t>ノードのボタンをクリック</a:t>
            </a:r>
            <a:endParaRPr lang="en-US" altLang="ja-JP" sz="1300" dirty="0">
              <a:solidFill>
                <a:schemeClr val="tx1"/>
              </a:solidFill>
              <a:latin typeface="游ゴシック Medium" panose="020B0500000000000000" pitchFamily="50" charset="-128"/>
              <a:ea typeface="游ゴシック Medium" panose="020B0500000000000000" pitchFamily="50" charset="-128"/>
            </a:endParaRPr>
          </a:p>
          <a:p>
            <a:pPr>
              <a:lnSpc>
                <a:spcPct val="200000"/>
              </a:lnSpc>
            </a:pPr>
            <a:r>
              <a:rPr lang="ja-JP" altLang="en-US" sz="1300" dirty="0">
                <a:solidFill>
                  <a:schemeClr val="tx1"/>
                </a:solidFill>
                <a:latin typeface="游ゴシック Medium" panose="020B0500000000000000" pitchFamily="50" charset="-128"/>
                <a:ea typeface="游ゴシック Medium" panose="020B0500000000000000" pitchFamily="50" charset="-128"/>
              </a:rPr>
              <a:t>⑥ デバッグタブに</a:t>
            </a:r>
            <a:r>
              <a:rPr lang="en-US" altLang="ja-JP" sz="1300" dirty="0">
                <a:solidFill>
                  <a:schemeClr val="tx1"/>
                </a:solidFill>
                <a:latin typeface="游ゴシック Medium" panose="020B0500000000000000" pitchFamily="50" charset="-128"/>
                <a:ea typeface="游ゴシック Medium" panose="020B0500000000000000" pitchFamily="50" charset="-128"/>
              </a:rPr>
              <a:t>”Hello World!”</a:t>
            </a:r>
            <a:r>
              <a:rPr lang="ja-JP" altLang="en-US" sz="1300" dirty="0">
                <a:solidFill>
                  <a:schemeClr val="tx1"/>
                </a:solidFill>
                <a:latin typeface="游ゴシック Medium" panose="020B0500000000000000" pitchFamily="50" charset="-128"/>
                <a:ea typeface="游ゴシック Medium" panose="020B0500000000000000" pitchFamily="50" charset="-128"/>
              </a:rPr>
              <a:t>が出力されることを確認</a:t>
            </a:r>
          </a:p>
        </p:txBody>
      </p:sp>
    </p:spTree>
    <p:extLst>
      <p:ext uri="{BB962C8B-B14F-4D97-AF65-F5344CB8AC3E}">
        <p14:creationId xmlns:p14="http://schemas.microsoft.com/office/powerpoint/2010/main" val="128240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ADAAF8D-CE32-4252-B57F-D099DD11DBDD}"/>
              </a:ext>
            </a:extLst>
          </p:cNvPr>
          <p:cNvSpPr>
            <a:spLocks noGrp="1"/>
          </p:cNvSpPr>
          <p:nvPr>
            <p:ph type="sldNum" sz="quarter" idx="10"/>
          </p:nvPr>
        </p:nvSpPr>
        <p:spPr/>
        <p:txBody>
          <a:bodyPr/>
          <a:lstStyle/>
          <a:p>
            <a:pPr>
              <a:defRPr/>
            </a:pPr>
            <a:fld id="{790173A9-6621-4FFE-BC07-AC198BDD4C9A}" type="slidenum">
              <a:rPr lang="en-US" altLang="ja-JP" smtClean="0"/>
              <a:pPr>
                <a:defRPr/>
              </a:pPr>
              <a:t>1</a:t>
            </a:fld>
            <a:endParaRPr lang="en-US" altLang="ja-JP"/>
          </a:p>
        </p:txBody>
      </p:sp>
      <p:sp>
        <p:nvSpPr>
          <p:cNvPr id="3" name="Text Box 29">
            <a:extLst>
              <a:ext uri="{FF2B5EF4-FFF2-40B4-BE49-F238E27FC236}">
                <a16:creationId xmlns:a16="http://schemas.microsoft.com/office/drawing/2014/main" id="{61FB5D97-FB80-4A1F-A8BB-59CAD5DD8A73}"/>
              </a:ext>
            </a:extLst>
          </p:cNvPr>
          <p:cNvSpPr txBox="1">
            <a:spLocks noChangeArrowheads="1"/>
          </p:cNvSpPr>
          <p:nvPr/>
        </p:nvSpPr>
        <p:spPr bwMode="gray">
          <a:xfrm>
            <a:off x="566739" y="2383978"/>
            <a:ext cx="7628948" cy="1280735"/>
          </a:xfrm>
          <a:prstGeom prst="rect">
            <a:avLst/>
          </a:prstGeom>
          <a:noFill/>
          <a:ln w="9525">
            <a:noFill/>
            <a:miter lim="800000"/>
            <a:headEnd/>
            <a:tailEnd/>
          </a:ln>
          <a:effectLst/>
        </p:spPr>
        <p:txBody>
          <a:bodyPr wrap="none">
            <a:spAutoFit/>
          </a:bodyPr>
          <a:lstStyle/>
          <a:p>
            <a:pPr>
              <a:lnSpc>
                <a:spcPct val="150000"/>
              </a:lnSpc>
            </a:pPr>
            <a:r>
              <a:rPr lang="en-US" altLang="ja-JP" sz="1800" b="1" dirty="0">
                <a:solidFill>
                  <a:schemeClr val="tx1"/>
                </a:solidFill>
                <a:latin typeface="+mj-ea"/>
                <a:ea typeface="+mj-ea"/>
              </a:rPr>
              <a:t>1.</a:t>
            </a:r>
            <a:r>
              <a:rPr lang="ja-JP" altLang="en-US" sz="1800" b="1" dirty="0">
                <a:solidFill>
                  <a:schemeClr val="tx1"/>
                </a:solidFill>
                <a:latin typeface="+mj-ea"/>
                <a:ea typeface="+mj-ea"/>
              </a:rPr>
              <a:t> フローの非同期実行化</a:t>
            </a:r>
            <a:endParaRPr lang="en-US" altLang="ja-JP" sz="1800" b="1" dirty="0">
              <a:solidFill>
                <a:schemeClr val="tx1"/>
              </a:solidFill>
              <a:latin typeface="+mj-ea"/>
              <a:ea typeface="+mj-ea"/>
            </a:endParaRPr>
          </a:p>
          <a:p>
            <a:pPr>
              <a:lnSpc>
                <a:spcPct val="150000"/>
              </a:lnSpc>
            </a:pPr>
            <a:r>
              <a:rPr lang="en-US" altLang="ja-JP" sz="1800" b="1" dirty="0">
                <a:solidFill>
                  <a:schemeClr val="tx1"/>
                </a:solidFill>
                <a:latin typeface="+mj-ea"/>
                <a:ea typeface="+mj-ea"/>
              </a:rPr>
              <a:t>2. </a:t>
            </a:r>
            <a:r>
              <a:rPr lang="ja-JP" altLang="en-US" sz="1800" b="1" dirty="0">
                <a:solidFill>
                  <a:schemeClr val="tx1"/>
                </a:solidFill>
                <a:latin typeface="+mj-ea"/>
                <a:ea typeface="+mj-ea"/>
              </a:rPr>
              <a:t>ノード実装のための新</a:t>
            </a:r>
            <a:r>
              <a:rPr lang="en-US" altLang="ja-JP" sz="1800" b="1" dirty="0">
                <a:solidFill>
                  <a:schemeClr val="tx1"/>
                </a:solidFill>
                <a:latin typeface="+mj-ea"/>
                <a:ea typeface="+mj-ea"/>
              </a:rPr>
              <a:t>API --- Node Send API</a:t>
            </a:r>
          </a:p>
          <a:p>
            <a:pPr>
              <a:lnSpc>
                <a:spcPct val="150000"/>
              </a:lnSpc>
            </a:pPr>
            <a:r>
              <a:rPr lang="en-US" altLang="ja-JP" sz="1800" b="1" dirty="0">
                <a:solidFill>
                  <a:schemeClr val="tx1"/>
                </a:solidFill>
                <a:latin typeface="+mj-ea"/>
                <a:ea typeface="+mj-ea"/>
              </a:rPr>
              <a:t>3. </a:t>
            </a:r>
            <a:r>
              <a:rPr lang="ja-JP" altLang="en-US" sz="1800" b="1">
                <a:solidFill>
                  <a:schemeClr val="tx1"/>
                </a:solidFill>
                <a:latin typeface="+mj-ea"/>
                <a:ea typeface="+mj-ea"/>
              </a:rPr>
              <a:t>提案中機能</a:t>
            </a:r>
            <a:r>
              <a:rPr lang="en-US" altLang="ja-JP" sz="1800" b="1" dirty="0">
                <a:solidFill>
                  <a:schemeClr val="tx1"/>
                </a:solidFill>
                <a:latin typeface="+mj-ea"/>
                <a:ea typeface="+mj-ea"/>
              </a:rPr>
              <a:t>: </a:t>
            </a:r>
            <a:r>
              <a:rPr lang="ja-JP" altLang="en-US" sz="1800" b="1">
                <a:solidFill>
                  <a:schemeClr val="tx1"/>
                </a:solidFill>
                <a:latin typeface="+mj-ea"/>
                <a:ea typeface="+mj-ea"/>
              </a:rPr>
              <a:t>ランタイム</a:t>
            </a:r>
            <a:r>
              <a:rPr lang="ja-JP" altLang="en-US" sz="1800" b="1" dirty="0">
                <a:solidFill>
                  <a:schemeClr val="tx1"/>
                </a:solidFill>
                <a:latin typeface="+mj-ea"/>
                <a:ea typeface="+mj-ea"/>
              </a:rPr>
              <a:t>を行儀よく終了させる </a:t>
            </a:r>
            <a:r>
              <a:rPr lang="en-US" altLang="ja-JP" sz="1800" b="1" dirty="0">
                <a:solidFill>
                  <a:schemeClr val="tx1"/>
                </a:solidFill>
                <a:latin typeface="+mj-ea"/>
                <a:ea typeface="+mj-ea"/>
              </a:rPr>
              <a:t>--- Graceful Shutdown </a:t>
            </a:r>
          </a:p>
        </p:txBody>
      </p:sp>
      <p:sp>
        <p:nvSpPr>
          <p:cNvPr id="6" name="Text Box 29">
            <a:extLst>
              <a:ext uri="{FF2B5EF4-FFF2-40B4-BE49-F238E27FC236}">
                <a16:creationId xmlns:a16="http://schemas.microsoft.com/office/drawing/2014/main" id="{7E71E009-BA14-4605-A59D-41B7B90BDCCF}"/>
              </a:ext>
            </a:extLst>
          </p:cNvPr>
          <p:cNvSpPr txBox="1">
            <a:spLocks noChangeArrowheads="1"/>
          </p:cNvSpPr>
          <p:nvPr/>
        </p:nvSpPr>
        <p:spPr bwMode="gray">
          <a:xfrm>
            <a:off x="547462" y="1618710"/>
            <a:ext cx="1518364" cy="424732"/>
          </a:xfrm>
          <a:prstGeom prst="rect">
            <a:avLst/>
          </a:prstGeom>
          <a:noFill/>
          <a:ln w="9525">
            <a:noFill/>
            <a:miter lim="800000"/>
            <a:headEnd/>
            <a:tailEnd/>
          </a:ln>
        </p:spPr>
        <p:txBody>
          <a:bodyPr wrap="none">
            <a:spAutoFit/>
          </a:bodyPr>
          <a:lstStyle/>
          <a:p>
            <a:pPr algn="l"/>
            <a:r>
              <a:rPr lang="en-US" altLang="ja-JP" sz="2400" b="1" dirty="0">
                <a:solidFill>
                  <a:srgbClr val="1A1A1A"/>
                </a:solidFill>
                <a:latin typeface="+mj-lt"/>
                <a:cs typeface="Arial" pitchFamily="34" charset="0"/>
              </a:rPr>
              <a:t>Contents</a:t>
            </a:r>
            <a:endParaRPr lang="en-US" altLang="ja-JP" sz="2400" b="1" dirty="0">
              <a:solidFill>
                <a:srgbClr val="1A1A1A"/>
              </a:solidFill>
              <a:latin typeface="+mj-lt"/>
            </a:endParaRPr>
          </a:p>
        </p:txBody>
      </p:sp>
    </p:spTree>
    <p:extLst>
      <p:ext uri="{BB962C8B-B14F-4D97-AF65-F5344CB8AC3E}">
        <p14:creationId xmlns:p14="http://schemas.microsoft.com/office/powerpoint/2010/main" val="2902176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9F637B-8345-414D-8719-3A567546399E}"/>
              </a:ext>
            </a:extLst>
          </p:cNvPr>
          <p:cNvSpPr>
            <a:spLocks noGrp="1"/>
          </p:cNvSpPr>
          <p:nvPr>
            <p:ph type="title"/>
          </p:nvPr>
        </p:nvSpPr>
        <p:spPr>
          <a:xfrm>
            <a:off x="113192" y="134612"/>
            <a:ext cx="697627" cy="371064"/>
          </a:xfrm>
        </p:spPr>
        <p:txBody>
          <a:bodyPr/>
          <a:lstStyle/>
          <a:p>
            <a:r>
              <a:rPr lang="ja-JP" altLang="en-US" b="0"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rPr>
              <a:t>デモ</a:t>
            </a:r>
            <a:endParaRPr kumimoji="1" lang="ja-JP" altLang="en-US" b="0" dirty="0">
              <a:effectLst>
                <a:outerShdw blurRad="38100" dist="38100" dir="2700000" algn="tl">
                  <a:srgbClr val="000000">
                    <a:alpha val="43137"/>
                  </a:srgbClr>
                </a:outerShdw>
              </a:effectLst>
              <a:latin typeface="游ゴシック Medium" panose="020B0500000000000000" pitchFamily="50" charset="-128"/>
              <a:ea typeface="游ゴシック Medium" panose="020B0500000000000000" pitchFamily="50" charset="-128"/>
            </a:endParaRPr>
          </a:p>
        </p:txBody>
      </p:sp>
      <p:pic>
        <p:nvPicPr>
          <p:cNvPr id="4" name="UI test">
            <a:hlinkClick r:id="" action="ppaction://media"/>
            <a:extLst>
              <a:ext uri="{FF2B5EF4-FFF2-40B4-BE49-F238E27FC236}">
                <a16:creationId xmlns:a16="http://schemas.microsoft.com/office/drawing/2014/main" id="{AC94FEA2-E91E-403C-AED8-77AC8B800E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53316" y="613280"/>
            <a:ext cx="7960013" cy="4477508"/>
          </a:xfrm>
          <a:prstGeom prst="rect">
            <a:avLst/>
          </a:prstGeom>
        </p:spPr>
      </p:pic>
    </p:spTree>
    <p:extLst>
      <p:ext uri="{BB962C8B-B14F-4D97-AF65-F5344CB8AC3E}">
        <p14:creationId xmlns:p14="http://schemas.microsoft.com/office/powerpoint/2010/main" val="199568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5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7073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bwMode="gray">
          <a:xfrm>
            <a:off x="113192" y="134612"/>
            <a:ext cx="3299301" cy="369332"/>
          </a:xfrm>
        </p:spPr>
        <p:txBody>
          <a:bodyPr wrap="none">
            <a:spAutoFit/>
          </a:bodyPr>
          <a:lstStyle/>
          <a:p>
            <a:r>
              <a:rPr kumimoji="1" lang="ja-JP" altLang="en-US" b="1" dirty="0">
                <a:latin typeface="+mj-ea"/>
                <a:ea typeface="+mj-ea"/>
              </a:rPr>
              <a:t>１</a:t>
            </a:r>
            <a:r>
              <a:rPr kumimoji="1" lang="en-US" altLang="ja-JP" b="1" dirty="0">
                <a:latin typeface="+mj-ea"/>
                <a:ea typeface="+mj-ea"/>
              </a:rPr>
              <a:t>-1. </a:t>
            </a:r>
            <a:r>
              <a:rPr lang="ja-JP" altLang="en-US" dirty="0"/>
              <a:t>フローの非同期実行化</a:t>
            </a:r>
            <a:endParaRPr kumimoji="1" lang="ja-JP" altLang="en-US" b="1" dirty="0">
              <a:latin typeface="+mj-ea"/>
              <a:ea typeface="+mj-ea"/>
            </a:endParaRPr>
          </a:p>
        </p:txBody>
      </p:sp>
      <p:sp>
        <p:nvSpPr>
          <p:cNvPr id="2" name="テキスト ボックス 1">
            <a:extLst>
              <a:ext uri="{FF2B5EF4-FFF2-40B4-BE49-F238E27FC236}">
                <a16:creationId xmlns:a16="http://schemas.microsoft.com/office/drawing/2014/main" id="{E896355F-A0B6-45E3-83DA-CB89D473C9C3}"/>
              </a:ext>
            </a:extLst>
          </p:cNvPr>
          <p:cNvSpPr txBox="1"/>
          <p:nvPr/>
        </p:nvSpPr>
        <p:spPr>
          <a:xfrm>
            <a:off x="194763" y="850614"/>
            <a:ext cx="6758645" cy="507831"/>
          </a:xfrm>
          <a:prstGeom prst="rect">
            <a:avLst/>
          </a:prstGeom>
          <a:noFill/>
        </p:spPr>
        <p:txBody>
          <a:bodyPr wrap="none" rtlCol="0">
            <a:spAutoFit/>
          </a:bodyPr>
          <a:lstStyle/>
          <a:p>
            <a:r>
              <a:rPr lang="en-US" altLang="ja-JP" sz="1800" dirty="0">
                <a:solidFill>
                  <a:schemeClr val="tx1"/>
                </a:solidFill>
                <a:latin typeface="+mn-ea"/>
                <a:ea typeface="+mn-ea"/>
              </a:rPr>
              <a:t>Node-RED blog: “Making flows asynchronous by default” </a:t>
            </a:r>
            <a:endParaRPr lang="en-US" altLang="ja-JP" sz="1200" dirty="0">
              <a:solidFill>
                <a:schemeClr val="tx1"/>
              </a:solidFill>
              <a:latin typeface="+mn-ea"/>
              <a:ea typeface="+mn-ea"/>
            </a:endParaRPr>
          </a:p>
          <a:p>
            <a:r>
              <a:rPr lang="en-US" altLang="ja-JP" sz="1200" dirty="0">
                <a:solidFill>
                  <a:schemeClr val="tx1"/>
                </a:solidFill>
                <a:latin typeface="+mn-ea"/>
                <a:ea typeface="+mn-ea"/>
                <a:hlinkClick r:id="rId3"/>
              </a:rPr>
              <a:t>https://nodered.org/blog/2019/08/16/going-async</a:t>
            </a:r>
            <a:endParaRPr kumimoji="1" lang="ja-JP" altLang="en-US" sz="1200" dirty="0">
              <a:solidFill>
                <a:schemeClr val="tx1"/>
              </a:solidFill>
              <a:latin typeface="+mn-ea"/>
              <a:ea typeface="+mn-ea"/>
            </a:endParaRPr>
          </a:p>
        </p:txBody>
      </p:sp>
      <p:sp>
        <p:nvSpPr>
          <p:cNvPr id="5" name="テキスト ボックス 4">
            <a:extLst>
              <a:ext uri="{FF2B5EF4-FFF2-40B4-BE49-F238E27FC236}">
                <a16:creationId xmlns:a16="http://schemas.microsoft.com/office/drawing/2014/main" id="{35E5B058-DBBE-40B9-9C8D-9BE8A6BD9F6E}"/>
              </a:ext>
            </a:extLst>
          </p:cNvPr>
          <p:cNvSpPr txBox="1"/>
          <p:nvPr/>
        </p:nvSpPr>
        <p:spPr>
          <a:xfrm>
            <a:off x="194763" y="1583038"/>
            <a:ext cx="8754473" cy="2862322"/>
          </a:xfrm>
          <a:prstGeom prst="rect">
            <a:avLst/>
          </a:prstGeom>
          <a:noFill/>
        </p:spPr>
        <p:txBody>
          <a:bodyPr wrap="square" rtlCol="0">
            <a:spAutoFit/>
          </a:bodyPr>
          <a:lstStyle/>
          <a:p>
            <a:pPr marL="285750" indent="-285750">
              <a:lnSpc>
                <a:spcPct val="100000"/>
              </a:lnSpc>
              <a:buFont typeface="Arial" panose="020B0604020202020204" pitchFamily="34" charset="0"/>
              <a:buChar char="•"/>
            </a:pPr>
            <a:r>
              <a:rPr kumimoji="1" lang="en-US" altLang="ja-JP" sz="1800" dirty="0">
                <a:solidFill>
                  <a:schemeClr val="tx1"/>
                </a:solidFill>
                <a:latin typeface="+mn-ea"/>
                <a:ea typeface="+mn-ea"/>
              </a:rPr>
              <a:t>Node-RED 1.0</a:t>
            </a:r>
            <a:r>
              <a:rPr kumimoji="1" lang="ja-JP" altLang="en-US" sz="1800" dirty="0">
                <a:solidFill>
                  <a:schemeClr val="tx1"/>
                </a:solidFill>
                <a:latin typeface="+mn-ea"/>
                <a:ea typeface="+mn-ea"/>
              </a:rPr>
              <a:t>から、ノード間のメッセージの</a:t>
            </a:r>
            <a:r>
              <a:rPr lang="ja-JP" altLang="en-US" sz="1800" dirty="0">
                <a:solidFill>
                  <a:schemeClr val="tx1"/>
                </a:solidFill>
                <a:latin typeface="+mn-ea"/>
                <a:ea typeface="+mn-ea"/>
              </a:rPr>
              <a:t>受け渡しが非同期処理になっています。</a:t>
            </a:r>
            <a:endParaRPr kumimoji="1" lang="en-US" altLang="ja-JP" sz="1800" dirty="0">
              <a:solidFill>
                <a:schemeClr val="tx1"/>
              </a:solidFill>
              <a:latin typeface="+mn-ea"/>
              <a:ea typeface="+mn-ea"/>
            </a:endParaRPr>
          </a:p>
          <a:p>
            <a:pPr marL="285750" indent="-285750">
              <a:lnSpc>
                <a:spcPct val="100000"/>
              </a:lnSpc>
              <a:buFont typeface="Arial" panose="020B0604020202020204" pitchFamily="34" charset="0"/>
              <a:buChar char="•"/>
            </a:pPr>
            <a:r>
              <a:rPr lang="ja-JP" altLang="en-US" sz="1800" dirty="0">
                <a:solidFill>
                  <a:schemeClr val="tx1"/>
                </a:solidFill>
                <a:latin typeface="+mn-ea"/>
                <a:ea typeface="+mn-ea"/>
              </a:rPr>
              <a:t>それまでは同期処理でしたので、ノードが次のノードにメッセージを送信すると、送信先のノードでの処理が終わったのちに送信元ノードに制御が戻ってきていました。</a:t>
            </a:r>
            <a:endParaRPr lang="en-US" altLang="ja-JP" sz="1800" dirty="0">
              <a:solidFill>
                <a:schemeClr val="tx1"/>
              </a:solidFill>
              <a:latin typeface="+mn-ea"/>
              <a:ea typeface="+mn-ea"/>
            </a:endParaRPr>
          </a:p>
          <a:p>
            <a:pPr marL="285750" indent="-285750">
              <a:lnSpc>
                <a:spcPct val="100000"/>
              </a:lnSpc>
              <a:buFont typeface="Arial" panose="020B0604020202020204" pitchFamily="34" charset="0"/>
              <a:buChar char="•"/>
            </a:pPr>
            <a:r>
              <a:rPr lang="ja-JP" altLang="en-US" sz="1800" dirty="0">
                <a:solidFill>
                  <a:schemeClr val="tx1"/>
                </a:solidFill>
                <a:latin typeface="+mn-ea"/>
                <a:ea typeface="+mn-ea"/>
              </a:rPr>
              <a:t>非同期実行になると、ノードのメッセージ送信は即時に終了し、メッセージはいったんイベントキューに積まれる形になります。</a:t>
            </a:r>
            <a:endParaRPr lang="en-US" altLang="ja-JP" sz="1800" dirty="0">
              <a:solidFill>
                <a:schemeClr val="tx1"/>
              </a:solidFill>
              <a:latin typeface="+mn-ea"/>
              <a:ea typeface="+mn-ea"/>
            </a:endParaRPr>
          </a:p>
          <a:p>
            <a:pPr marL="285750" indent="-285750">
              <a:lnSpc>
                <a:spcPct val="100000"/>
              </a:lnSpc>
              <a:buFont typeface="Arial" panose="020B0604020202020204" pitchFamily="34" charset="0"/>
              <a:buChar char="•"/>
            </a:pPr>
            <a:endParaRPr kumimoji="1" lang="en-US" altLang="ja-JP" sz="1800" dirty="0">
              <a:solidFill>
                <a:schemeClr val="tx1"/>
              </a:solidFill>
              <a:latin typeface="+mn-ea"/>
              <a:ea typeface="+mn-ea"/>
            </a:endParaRPr>
          </a:p>
          <a:p>
            <a:pPr>
              <a:lnSpc>
                <a:spcPct val="100000"/>
              </a:lnSpc>
            </a:pPr>
            <a:r>
              <a:rPr kumimoji="1" lang="ja-JP" altLang="en-US" sz="1800" dirty="0">
                <a:solidFill>
                  <a:schemeClr val="tx1"/>
                </a:solidFill>
                <a:latin typeface="+mn-ea"/>
                <a:ea typeface="+mn-ea"/>
              </a:rPr>
              <a:t>非同期実行採用の理由</a:t>
            </a:r>
            <a:r>
              <a:rPr kumimoji="1" lang="en-US" altLang="ja-JP" sz="1800" dirty="0">
                <a:solidFill>
                  <a:schemeClr val="tx1"/>
                </a:solidFill>
                <a:latin typeface="+mn-ea"/>
                <a:ea typeface="+mn-ea"/>
              </a:rPr>
              <a:t>:</a:t>
            </a:r>
          </a:p>
          <a:p>
            <a:pPr marL="285750" indent="-285750">
              <a:lnSpc>
                <a:spcPct val="100000"/>
              </a:lnSpc>
              <a:buFont typeface="Arial" panose="020B0604020202020204" pitchFamily="34" charset="0"/>
              <a:buChar char="•"/>
            </a:pPr>
            <a:r>
              <a:rPr kumimoji="1" lang="en-US" altLang="ja-JP" sz="1800" dirty="0">
                <a:solidFill>
                  <a:schemeClr val="tx1"/>
                </a:solidFill>
                <a:latin typeface="+mn-ea"/>
                <a:ea typeface="+mn-ea"/>
              </a:rPr>
              <a:t>Pluggable</a:t>
            </a:r>
            <a:r>
              <a:rPr kumimoji="1" lang="ja-JP" altLang="en-US" sz="1800" dirty="0">
                <a:solidFill>
                  <a:schemeClr val="tx1"/>
                </a:solidFill>
                <a:latin typeface="+mn-ea"/>
                <a:ea typeface="+mn-ea"/>
              </a:rPr>
              <a:t> </a:t>
            </a:r>
            <a:r>
              <a:rPr kumimoji="1" lang="en-US" altLang="ja-JP" sz="1800" dirty="0">
                <a:solidFill>
                  <a:schemeClr val="tx1"/>
                </a:solidFill>
                <a:latin typeface="+mn-ea"/>
                <a:ea typeface="+mn-ea"/>
              </a:rPr>
              <a:t>Message</a:t>
            </a:r>
            <a:r>
              <a:rPr kumimoji="1" lang="ja-JP" altLang="en-US" sz="1800" dirty="0">
                <a:solidFill>
                  <a:schemeClr val="tx1"/>
                </a:solidFill>
                <a:latin typeface="+mn-ea"/>
                <a:ea typeface="+mn-ea"/>
              </a:rPr>
              <a:t> </a:t>
            </a:r>
            <a:r>
              <a:rPr kumimoji="1" lang="en-US" altLang="ja-JP" sz="1800" dirty="0">
                <a:solidFill>
                  <a:schemeClr val="tx1"/>
                </a:solidFill>
                <a:latin typeface="+mn-ea"/>
                <a:ea typeface="+mn-ea"/>
              </a:rPr>
              <a:t>Routing</a:t>
            </a:r>
            <a:r>
              <a:rPr kumimoji="1" lang="ja-JP" altLang="en-US" sz="1800" dirty="0">
                <a:solidFill>
                  <a:schemeClr val="tx1"/>
                </a:solidFill>
                <a:latin typeface="+mn-ea"/>
                <a:ea typeface="+mn-ea"/>
              </a:rPr>
              <a:t>への準備</a:t>
            </a:r>
            <a:endParaRPr kumimoji="1" lang="en-US" altLang="ja-JP" sz="1800" dirty="0">
              <a:solidFill>
                <a:schemeClr val="tx1"/>
              </a:solidFill>
              <a:latin typeface="+mn-ea"/>
              <a:ea typeface="+mn-ea"/>
            </a:endParaRPr>
          </a:p>
          <a:p>
            <a:pPr marL="285750" indent="-285750">
              <a:lnSpc>
                <a:spcPct val="100000"/>
              </a:lnSpc>
              <a:buFont typeface="Arial" panose="020B0604020202020204" pitchFamily="34" charset="0"/>
              <a:buChar char="•"/>
            </a:pPr>
            <a:r>
              <a:rPr lang="ja-JP" altLang="en-US" sz="1800" dirty="0">
                <a:solidFill>
                  <a:schemeClr val="tx1"/>
                </a:solidFill>
                <a:latin typeface="+mn-ea"/>
                <a:ea typeface="+mn-ea"/>
              </a:rPr>
              <a:t>タイムアウトを正しく判断するため</a:t>
            </a:r>
            <a:endParaRPr lang="en-US" altLang="ja-JP" sz="1800" dirty="0">
              <a:solidFill>
                <a:schemeClr val="tx1"/>
              </a:solidFill>
              <a:latin typeface="+mn-ea"/>
              <a:ea typeface="+mn-ea"/>
            </a:endParaRPr>
          </a:p>
          <a:p>
            <a:pPr marL="285750" indent="-285750">
              <a:lnSpc>
                <a:spcPct val="100000"/>
              </a:lnSpc>
              <a:buFont typeface="Arial" panose="020B0604020202020204" pitchFamily="34" charset="0"/>
              <a:buChar char="•"/>
            </a:pPr>
            <a:r>
              <a:rPr kumimoji="1" lang="en-US" altLang="ja-JP" sz="1800" dirty="0">
                <a:solidFill>
                  <a:schemeClr val="tx1"/>
                </a:solidFill>
                <a:latin typeface="+mn-ea"/>
                <a:ea typeface="+mn-ea"/>
              </a:rPr>
              <a:t>I/O</a:t>
            </a:r>
            <a:r>
              <a:rPr kumimoji="1" lang="ja-JP" altLang="en-US" sz="1800" dirty="0">
                <a:solidFill>
                  <a:schemeClr val="tx1"/>
                </a:solidFill>
                <a:latin typeface="+mn-ea"/>
                <a:ea typeface="+mn-ea"/>
              </a:rPr>
              <a:t>スケジューリングの改善</a:t>
            </a:r>
            <a:endParaRPr kumimoji="1" lang="en-US" altLang="ja-JP" sz="1800" dirty="0">
              <a:solidFill>
                <a:schemeClr val="tx1"/>
              </a:solidFill>
              <a:latin typeface="+mn-ea"/>
              <a:ea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6AFA64-42CF-4AA7-8064-5455938AAED9}"/>
              </a:ext>
            </a:extLst>
          </p:cNvPr>
          <p:cNvSpPr>
            <a:spLocks noGrp="1"/>
          </p:cNvSpPr>
          <p:nvPr>
            <p:ph type="title"/>
          </p:nvPr>
        </p:nvSpPr>
        <p:spPr>
          <a:xfrm>
            <a:off x="113192" y="134612"/>
            <a:ext cx="2941831" cy="369332"/>
          </a:xfrm>
        </p:spPr>
        <p:txBody>
          <a:bodyPr/>
          <a:lstStyle/>
          <a:p>
            <a:r>
              <a:rPr kumimoji="1" lang="en-US" altLang="ja-JP" dirty="0"/>
              <a:t>1-2.  </a:t>
            </a:r>
            <a:r>
              <a:rPr kumimoji="1" lang="ja-JP" altLang="en-US" dirty="0"/>
              <a:t>非同期実行の詳細</a:t>
            </a:r>
          </a:p>
        </p:txBody>
      </p:sp>
      <p:sp>
        <p:nvSpPr>
          <p:cNvPr id="4" name="AutoShape 4">
            <a:extLst>
              <a:ext uri="{FF2B5EF4-FFF2-40B4-BE49-F238E27FC236}">
                <a16:creationId xmlns:a16="http://schemas.microsoft.com/office/drawing/2014/main" id="{B6039080-FE6A-4E12-9376-F84FEAEFE148}"/>
              </a:ext>
            </a:extLst>
          </p:cNvPr>
          <p:cNvSpPr>
            <a:spLocks noChangeAspect="1" noChangeArrowheads="1"/>
          </p:cNvSpPr>
          <p:nvPr/>
        </p:nvSpPr>
        <p:spPr bwMode="auto">
          <a:xfrm>
            <a:off x="4499499" y="224179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正方形/長方形 7">
            <a:extLst>
              <a:ext uri="{FF2B5EF4-FFF2-40B4-BE49-F238E27FC236}">
                <a16:creationId xmlns:a16="http://schemas.microsoft.com/office/drawing/2014/main" id="{13E19020-6D0E-4D5A-BB81-75E2AED17691}"/>
              </a:ext>
            </a:extLst>
          </p:cNvPr>
          <p:cNvSpPr/>
          <p:nvPr/>
        </p:nvSpPr>
        <p:spPr>
          <a:xfrm>
            <a:off x="198562" y="992661"/>
            <a:ext cx="5153863" cy="3970318"/>
          </a:xfrm>
          <a:prstGeom prst="rect">
            <a:avLst/>
          </a:prstGeom>
          <a:ln>
            <a:solidFill>
              <a:schemeClr val="tx1"/>
            </a:solidFill>
          </a:ln>
        </p:spPr>
        <p:txBody>
          <a:bodyPr wrap="square">
            <a:spAutoFit/>
          </a:bodyPr>
          <a:lstStyle/>
          <a:p>
            <a:pPr>
              <a:lnSpc>
                <a:spcPct val="100000"/>
              </a:lnSpc>
            </a:pPr>
            <a:r>
              <a:rPr lang="en-US" altLang="ja-JP" sz="1400" dirty="0" err="1">
                <a:solidFill>
                  <a:schemeClr val="tx1"/>
                </a:solidFill>
                <a:latin typeface="Consolas" panose="020B0609020204030204" pitchFamily="49" charset="0"/>
              </a:rPr>
              <a:t>util.inherits</a:t>
            </a:r>
            <a:r>
              <a:rPr lang="en-US" altLang="ja-JP" sz="1400" dirty="0">
                <a:solidFill>
                  <a:schemeClr val="tx1"/>
                </a:solidFill>
                <a:latin typeface="Consolas" panose="020B0609020204030204" pitchFamily="49" charset="0"/>
              </a:rPr>
              <a:t>(Node, </a:t>
            </a:r>
            <a:r>
              <a:rPr lang="en-US" altLang="ja-JP" sz="1400" dirty="0" err="1">
                <a:solidFill>
                  <a:schemeClr val="tx1"/>
                </a:solidFill>
                <a:latin typeface="Consolas" panose="020B0609020204030204" pitchFamily="49" charset="0"/>
              </a:rPr>
              <a:t>EventEmitter</a:t>
            </a:r>
            <a:r>
              <a:rPr lang="en-US" altLang="ja-JP" sz="1400" dirty="0">
                <a:solidFill>
                  <a:schemeClr val="tx1"/>
                </a:solidFill>
                <a:latin typeface="Consolas" panose="020B0609020204030204" pitchFamily="49" charset="0"/>
              </a:rPr>
              <a:t>);</a:t>
            </a:r>
          </a:p>
          <a:p>
            <a:pPr>
              <a:lnSpc>
                <a:spcPct val="100000"/>
              </a:lnSpc>
            </a:pPr>
            <a:r>
              <a:rPr lang="en-US" altLang="ja-JP" sz="1400" dirty="0">
                <a:solidFill>
                  <a:schemeClr val="tx1"/>
                </a:solidFill>
                <a:latin typeface="Consolas" panose="020B0609020204030204" pitchFamily="49" charset="0"/>
              </a:rPr>
              <a:t>…</a:t>
            </a:r>
          </a:p>
          <a:p>
            <a:pPr>
              <a:lnSpc>
                <a:spcPct val="100000"/>
              </a:lnSpc>
            </a:pPr>
            <a:r>
              <a:rPr lang="en-US" altLang="ja-JP" sz="1400" dirty="0" err="1">
                <a:solidFill>
                  <a:schemeClr val="tx1"/>
                </a:solidFill>
                <a:latin typeface="Consolas" panose="020B0609020204030204" pitchFamily="49" charset="0"/>
              </a:rPr>
              <a:t>Node.prototype._emit</a:t>
            </a:r>
            <a:r>
              <a:rPr lang="en-US" altLang="ja-JP" sz="1400" dirty="0">
                <a:solidFill>
                  <a:schemeClr val="tx1"/>
                </a:solidFill>
                <a:latin typeface="Consolas" panose="020B0609020204030204" pitchFamily="49" charset="0"/>
              </a:rPr>
              <a:t> = </a:t>
            </a:r>
            <a:r>
              <a:rPr lang="en-US" altLang="ja-JP" sz="1400" dirty="0" err="1">
                <a:solidFill>
                  <a:schemeClr val="tx1"/>
                </a:solidFill>
                <a:latin typeface="Consolas" panose="020B0609020204030204" pitchFamily="49" charset="0"/>
              </a:rPr>
              <a:t>Node.prototype.emit</a:t>
            </a:r>
            <a:r>
              <a:rPr lang="en-US" altLang="ja-JP" sz="1400" dirty="0">
                <a:solidFill>
                  <a:schemeClr val="tx1"/>
                </a:solidFill>
                <a:latin typeface="Consolas" panose="020B0609020204030204" pitchFamily="49" charset="0"/>
              </a:rPr>
              <a:t>;</a:t>
            </a:r>
          </a:p>
          <a:p>
            <a:pPr>
              <a:lnSpc>
                <a:spcPct val="100000"/>
              </a:lnSpc>
            </a:pPr>
            <a:r>
              <a:rPr lang="en-US" altLang="ja-JP" sz="1400" dirty="0">
                <a:solidFill>
                  <a:schemeClr val="tx1"/>
                </a:solidFill>
                <a:latin typeface="Consolas" panose="020B0609020204030204" pitchFamily="49" charset="0"/>
              </a:rPr>
              <a:t>…</a:t>
            </a:r>
          </a:p>
          <a:p>
            <a:pPr>
              <a:lnSpc>
                <a:spcPct val="100000"/>
              </a:lnSpc>
            </a:pPr>
            <a:r>
              <a:rPr lang="en-US" altLang="ja-JP" sz="1400" dirty="0" err="1">
                <a:solidFill>
                  <a:schemeClr val="tx1"/>
                </a:solidFill>
                <a:latin typeface="Consolas" panose="020B0609020204030204" pitchFamily="49" charset="0"/>
              </a:rPr>
              <a:t>Node.prototype.emit</a:t>
            </a:r>
            <a:r>
              <a:rPr lang="en-US" altLang="ja-JP" sz="1400" dirty="0">
                <a:solidFill>
                  <a:schemeClr val="tx1"/>
                </a:solidFill>
                <a:latin typeface="Consolas" panose="020B0609020204030204" pitchFamily="49" charset="0"/>
              </a:rPr>
              <a:t> = function(event, ...</a:t>
            </a:r>
            <a:r>
              <a:rPr lang="en-US" altLang="ja-JP" sz="1400" dirty="0" err="1">
                <a:solidFill>
                  <a:schemeClr val="tx1"/>
                </a:solidFill>
                <a:latin typeface="Consolas" panose="020B0609020204030204" pitchFamily="49" charset="0"/>
              </a:rPr>
              <a:t>args</a:t>
            </a:r>
            <a:r>
              <a:rPr lang="en-US" altLang="ja-JP" sz="1400" dirty="0">
                <a:solidFill>
                  <a:schemeClr val="tx1"/>
                </a:solidFill>
                <a:latin typeface="Consolas" panose="020B0609020204030204" pitchFamily="49" charset="0"/>
              </a:rPr>
              <a:t>) {</a:t>
            </a:r>
          </a:p>
          <a:p>
            <a:pPr>
              <a:lnSpc>
                <a:spcPct val="100000"/>
              </a:lnSpc>
            </a:pPr>
            <a:r>
              <a:rPr lang="en-US" altLang="ja-JP" sz="1400" dirty="0">
                <a:solidFill>
                  <a:schemeClr val="tx1"/>
                </a:solidFill>
                <a:latin typeface="Consolas" panose="020B0609020204030204" pitchFamily="49" charset="0"/>
              </a:rPr>
              <a:t>    var node = this;</a:t>
            </a:r>
          </a:p>
          <a:p>
            <a:pPr>
              <a:lnSpc>
                <a:spcPct val="100000"/>
              </a:lnSpc>
            </a:pPr>
            <a:r>
              <a:rPr lang="en-US" altLang="ja-JP" sz="1400" dirty="0">
                <a:solidFill>
                  <a:schemeClr val="tx1"/>
                </a:solidFill>
                <a:latin typeface="Consolas" panose="020B0609020204030204" pitchFamily="49" charset="0"/>
              </a:rPr>
              <a:t>    if (event === "input") {</a:t>
            </a:r>
          </a:p>
          <a:p>
            <a:pPr>
              <a:lnSpc>
                <a:spcPct val="100000"/>
              </a:lnSpc>
            </a:pPr>
            <a:r>
              <a:rPr lang="en-US" altLang="ja-JP" sz="1400" dirty="0">
                <a:solidFill>
                  <a:schemeClr val="tx1"/>
                </a:solidFill>
                <a:latin typeface="Consolas" panose="020B0609020204030204" pitchFamily="49" charset="0"/>
              </a:rPr>
              <a:t>	if (this._</a:t>
            </a:r>
            <a:r>
              <a:rPr lang="en-US" altLang="ja-JP" sz="1400" dirty="0" err="1">
                <a:solidFill>
                  <a:schemeClr val="tx1"/>
                </a:solidFill>
                <a:latin typeface="Consolas" panose="020B0609020204030204" pitchFamily="49" charset="0"/>
              </a:rPr>
              <a:t>asyncDelivery</a:t>
            </a:r>
            <a:r>
              <a:rPr lang="en-US" altLang="ja-JP" sz="1400" dirty="0">
                <a:solidFill>
                  <a:schemeClr val="tx1"/>
                </a:solidFill>
                <a:latin typeface="Consolas" panose="020B0609020204030204" pitchFamily="49" charset="0"/>
              </a:rPr>
              <a:t>) {</a:t>
            </a:r>
          </a:p>
          <a:p>
            <a:pPr>
              <a:lnSpc>
                <a:spcPct val="100000"/>
              </a:lnSpc>
            </a:pPr>
            <a:r>
              <a:rPr lang="en-US" altLang="ja-JP" sz="1400" dirty="0">
                <a:solidFill>
                  <a:schemeClr val="tx1"/>
                </a:solidFill>
                <a:latin typeface="Consolas" panose="020B0609020204030204" pitchFamily="49" charset="0"/>
              </a:rPr>
              <a:t>            </a:t>
            </a:r>
            <a:r>
              <a:rPr lang="en-US" altLang="ja-JP" sz="1400" dirty="0" err="1">
                <a:solidFill>
                  <a:schemeClr val="tx1"/>
                </a:solidFill>
                <a:latin typeface="Consolas" panose="020B0609020204030204" pitchFamily="49" charset="0"/>
              </a:rPr>
              <a:t>setImmediate</a:t>
            </a:r>
            <a:r>
              <a:rPr lang="en-US" altLang="ja-JP" sz="1400" dirty="0">
                <a:solidFill>
                  <a:schemeClr val="tx1"/>
                </a:solidFill>
                <a:latin typeface="Consolas" panose="020B0609020204030204" pitchFamily="49" charset="0"/>
              </a:rPr>
              <a:t>(function() {</a:t>
            </a:r>
          </a:p>
          <a:p>
            <a:pPr>
              <a:lnSpc>
                <a:spcPct val="100000"/>
              </a:lnSpc>
            </a:pPr>
            <a:r>
              <a:rPr lang="en-US" altLang="ja-JP" sz="1400" dirty="0">
                <a:solidFill>
                  <a:schemeClr val="tx1"/>
                </a:solidFill>
                <a:latin typeface="Consolas" panose="020B0609020204030204" pitchFamily="49" charset="0"/>
              </a:rPr>
              <a:t>                node._</a:t>
            </a:r>
            <a:r>
              <a:rPr lang="en-US" altLang="ja-JP" sz="1400" dirty="0" err="1">
                <a:solidFill>
                  <a:schemeClr val="tx1"/>
                </a:solidFill>
                <a:latin typeface="Consolas" panose="020B0609020204030204" pitchFamily="49" charset="0"/>
              </a:rPr>
              <a:t>emitInput.apply</a:t>
            </a:r>
            <a:r>
              <a:rPr lang="en-US" altLang="ja-JP" sz="1400" dirty="0">
                <a:solidFill>
                  <a:schemeClr val="tx1"/>
                </a:solidFill>
                <a:latin typeface="Consolas" panose="020B0609020204030204" pitchFamily="49" charset="0"/>
              </a:rPr>
              <a:t>(</a:t>
            </a:r>
            <a:r>
              <a:rPr lang="en-US" altLang="ja-JP" sz="1400" dirty="0" err="1">
                <a:solidFill>
                  <a:schemeClr val="tx1"/>
                </a:solidFill>
                <a:latin typeface="Consolas" panose="020B0609020204030204" pitchFamily="49" charset="0"/>
              </a:rPr>
              <a:t>node,args</a:t>
            </a:r>
            <a:r>
              <a:rPr lang="en-US" altLang="ja-JP" sz="1400" dirty="0">
                <a:solidFill>
                  <a:schemeClr val="tx1"/>
                </a:solidFill>
                <a:latin typeface="Consolas" panose="020B0609020204030204" pitchFamily="49" charset="0"/>
              </a:rPr>
              <a:t>);</a:t>
            </a:r>
          </a:p>
          <a:p>
            <a:pPr>
              <a:lnSpc>
                <a:spcPct val="100000"/>
              </a:lnSpc>
            </a:pPr>
            <a:r>
              <a:rPr lang="en-US" altLang="ja-JP" sz="1400" dirty="0">
                <a:solidFill>
                  <a:schemeClr val="tx1"/>
                </a:solidFill>
                <a:latin typeface="Consolas" panose="020B0609020204030204" pitchFamily="49" charset="0"/>
              </a:rPr>
              <a:t>            });</a:t>
            </a:r>
          </a:p>
          <a:p>
            <a:pPr>
              <a:lnSpc>
                <a:spcPct val="100000"/>
              </a:lnSpc>
            </a:pPr>
            <a:r>
              <a:rPr lang="en-US" altLang="ja-JP" sz="1400" dirty="0">
                <a:solidFill>
                  <a:schemeClr val="tx1"/>
                </a:solidFill>
                <a:latin typeface="Consolas" panose="020B0609020204030204" pitchFamily="49" charset="0"/>
              </a:rPr>
              <a:t>        } else {</a:t>
            </a:r>
          </a:p>
          <a:p>
            <a:pPr>
              <a:lnSpc>
                <a:spcPct val="100000"/>
              </a:lnSpc>
            </a:pPr>
            <a:r>
              <a:rPr lang="en-US" altLang="ja-JP" sz="1400" dirty="0">
                <a:solidFill>
                  <a:schemeClr val="tx1"/>
                </a:solidFill>
                <a:latin typeface="Consolas" panose="020B0609020204030204" pitchFamily="49" charset="0"/>
              </a:rPr>
              <a:t>            this._</a:t>
            </a:r>
            <a:r>
              <a:rPr lang="en-US" altLang="ja-JP" sz="1400" dirty="0" err="1">
                <a:solidFill>
                  <a:schemeClr val="tx1"/>
                </a:solidFill>
                <a:latin typeface="Consolas" panose="020B0609020204030204" pitchFamily="49" charset="0"/>
              </a:rPr>
              <a:t>emitInput.apply</a:t>
            </a:r>
            <a:r>
              <a:rPr lang="en-US" altLang="ja-JP" sz="1400" dirty="0">
                <a:solidFill>
                  <a:schemeClr val="tx1"/>
                </a:solidFill>
                <a:latin typeface="Consolas" panose="020B0609020204030204" pitchFamily="49" charset="0"/>
              </a:rPr>
              <a:t>(</a:t>
            </a:r>
            <a:r>
              <a:rPr lang="en-US" altLang="ja-JP" sz="1400" dirty="0" err="1">
                <a:solidFill>
                  <a:schemeClr val="tx1"/>
                </a:solidFill>
                <a:latin typeface="Consolas" panose="020B0609020204030204" pitchFamily="49" charset="0"/>
              </a:rPr>
              <a:t>this,args</a:t>
            </a:r>
            <a:r>
              <a:rPr lang="en-US" altLang="ja-JP" sz="1400" dirty="0">
                <a:solidFill>
                  <a:schemeClr val="tx1"/>
                </a:solidFill>
                <a:latin typeface="Consolas" panose="020B0609020204030204" pitchFamily="49" charset="0"/>
              </a:rPr>
              <a:t>);</a:t>
            </a:r>
          </a:p>
          <a:p>
            <a:pPr>
              <a:lnSpc>
                <a:spcPct val="100000"/>
              </a:lnSpc>
            </a:pPr>
            <a:r>
              <a:rPr lang="en-US" altLang="ja-JP" sz="1400" dirty="0">
                <a:solidFill>
                  <a:schemeClr val="tx1"/>
                </a:solidFill>
                <a:latin typeface="Consolas" panose="020B0609020204030204" pitchFamily="49" charset="0"/>
              </a:rPr>
              <a:t>        }</a:t>
            </a:r>
          </a:p>
          <a:p>
            <a:pPr>
              <a:lnSpc>
                <a:spcPct val="100000"/>
              </a:lnSpc>
            </a:pPr>
            <a:r>
              <a:rPr lang="en-US" altLang="ja-JP" sz="1400" dirty="0">
                <a:solidFill>
                  <a:schemeClr val="tx1"/>
                </a:solidFill>
                <a:latin typeface="Consolas" panose="020B0609020204030204" pitchFamily="49" charset="0"/>
              </a:rPr>
              <a:t>    } else {</a:t>
            </a:r>
          </a:p>
          <a:p>
            <a:pPr>
              <a:lnSpc>
                <a:spcPct val="100000"/>
              </a:lnSpc>
            </a:pPr>
            <a:r>
              <a:rPr lang="en-US" altLang="ja-JP" sz="1400" dirty="0">
                <a:solidFill>
                  <a:schemeClr val="tx1"/>
                </a:solidFill>
                <a:latin typeface="Consolas" panose="020B0609020204030204" pitchFamily="49" charset="0"/>
              </a:rPr>
              <a:t>        this._</a:t>
            </a:r>
            <a:r>
              <a:rPr lang="en-US" altLang="ja-JP" sz="1400" dirty="0" err="1">
                <a:solidFill>
                  <a:schemeClr val="tx1"/>
                </a:solidFill>
                <a:latin typeface="Consolas" panose="020B0609020204030204" pitchFamily="49" charset="0"/>
              </a:rPr>
              <a:t>emit.apply</a:t>
            </a:r>
            <a:r>
              <a:rPr lang="en-US" altLang="ja-JP" sz="1400" dirty="0">
                <a:solidFill>
                  <a:schemeClr val="tx1"/>
                </a:solidFill>
                <a:latin typeface="Consolas" panose="020B0609020204030204" pitchFamily="49" charset="0"/>
              </a:rPr>
              <a:t>(</a:t>
            </a:r>
            <a:r>
              <a:rPr lang="en-US" altLang="ja-JP" sz="1400" dirty="0" err="1">
                <a:solidFill>
                  <a:schemeClr val="tx1"/>
                </a:solidFill>
                <a:latin typeface="Consolas" panose="020B0609020204030204" pitchFamily="49" charset="0"/>
              </a:rPr>
              <a:t>this,arguments</a:t>
            </a:r>
            <a:r>
              <a:rPr lang="en-US" altLang="ja-JP" sz="1400" dirty="0">
                <a:solidFill>
                  <a:schemeClr val="tx1"/>
                </a:solidFill>
                <a:latin typeface="Consolas" panose="020B0609020204030204" pitchFamily="49" charset="0"/>
              </a:rPr>
              <a:t>);</a:t>
            </a:r>
          </a:p>
          <a:p>
            <a:pPr>
              <a:lnSpc>
                <a:spcPct val="100000"/>
              </a:lnSpc>
            </a:pPr>
            <a:r>
              <a:rPr lang="en-US" altLang="ja-JP" sz="1400" dirty="0">
                <a:solidFill>
                  <a:schemeClr val="tx1"/>
                </a:solidFill>
                <a:latin typeface="Consolas" panose="020B0609020204030204" pitchFamily="49" charset="0"/>
              </a:rPr>
              <a:t>    }</a:t>
            </a:r>
          </a:p>
          <a:p>
            <a:pPr>
              <a:lnSpc>
                <a:spcPct val="100000"/>
              </a:lnSpc>
            </a:pPr>
            <a:r>
              <a:rPr lang="en-US" altLang="ja-JP" sz="1400" dirty="0">
                <a:solidFill>
                  <a:schemeClr val="tx1"/>
                </a:solidFill>
                <a:latin typeface="Consolas" panose="020B0609020204030204" pitchFamily="49" charset="0"/>
              </a:rPr>
              <a:t>}</a:t>
            </a:r>
            <a:endParaRPr lang="ja-JP" altLang="en-US" sz="1400" dirty="0">
              <a:solidFill>
                <a:schemeClr val="tx1"/>
              </a:solidFill>
              <a:latin typeface="Consolas" panose="020B0609020204030204" pitchFamily="49" charset="0"/>
            </a:endParaRPr>
          </a:p>
        </p:txBody>
      </p:sp>
      <p:sp>
        <p:nvSpPr>
          <p:cNvPr id="9" name="テキスト ボックス 8">
            <a:extLst>
              <a:ext uri="{FF2B5EF4-FFF2-40B4-BE49-F238E27FC236}">
                <a16:creationId xmlns:a16="http://schemas.microsoft.com/office/drawing/2014/main" id="{F8F3DE7B-8A55-44DA-A09D-D5E9112DCC93}"/>
              </a:ext>
            </a:extLst>
          </p:cNvPr>
          <p:cNvSpPr txBox="1"/>
          <p:nvPr/>
        </p:nvSpPr>
        <p:spPr>
          <a:xfrm>
            <a:off x="113192" y="743938"/>
            <a:ext cx="6135526" cy="286232"/>
          </a:xfrm>
          <a:prstGeom prst="rect">
            <a:avLst/>
          </a:prstGeom>
          <a:noFill/>
        </p:spPr>
        <p:txBody>
          <a:bodyPr wrap="none" rtlCol="0">
            <a:spAutoFit/>
          </a:bodyPr>
          <a:lstStyle/>
          <a:p>
            <a:r>
              <a:rPr lang="en-US" altLang="ja-JP" sz="1400" dirty="0">
                <a:solidFill>
                  <a:schemeClr val="tx1"/>
                </a:solidFill>
                <a:latin typeface="+mn-ea"/>
                <a:ea typeface="+mn-ea"/>
              </a:rPr>
              <a:t>packages/</a:t>
            </a:r>
            <a:r>
              <a:rPr lang="en-US" altLang="ja-JP" sz="1400" dirty="0" err="1">
                <a:solidFill>
                  <a:schemeClr val="tx1"/>
                </a:solidFill>
                <a:latin typeface="+mn-ea"/>
                <a:ea typeface="+mn-ea"/>
              </a:rPr>
              <a:t>node_modules</a:t>
            </a:r>
            <a:r>
              <a:rPr lang="en-US" altLang="ja-JP" sz="1400" dirty="0">
                <a:solidFill>
                  <a:schemeClr val="tx1"/>
                </a:solidFill>
                <a:latin typeface="+mn-ea"/>
                <a:ea typeface="+mn-ea"/>
              </a:rPr>
              <a:t>/@node-red/runtime/lib/nodes/Node.js</a:t>
            </a:r>
            <a:r>
              <a:rPr lang="ja-JP" altLang="en-US" sz="1400" dirty="0">
                <a:solidFill>
                  <a:schemeClr val="tx1"/>
                </a:solidFill>
                <a:latin typeface="+mn-ea"/>
                <a:ea typeface="+mn-ea"/>
              </a:rPr>
              <a:t>内</a:t>
            </a:r>
            <a:r>
              <a:rPr lang="en-US" altLang="ja-JP" sz="1400" dirty="0">
                <a:solidFill>
                  <a:schemeClr val="tx1"/>
                </a:solidFill>
                <a:latin typeface="+mn-ea"/>
                <a:ea typeface="+mn-ea"/>
              </a:rPr>
              <a:t>:</a:t>
            </a:r>
            <a:endParaRPr kumimoji="1" lang="ja-JP" altLang="en-US" sz="1400" dirty="0">
              <a:solidFill>
                <a:schemeClr val="tx1"/>
              </a:solidFill>
              <a:latin typeface="+mn-ea"/>
              <a:ea typeface="+mn-ea"/>
            </a:endParaRPr>
          </a:p>
        </p:txBody>
      </p:sp>
      <p:sp>
        <p:nvSpPr>
          <p:cNvPr id="10" name="正方形/長方形 9">
            <a:extLst>
              <a:ext uri="{FF2B5EF4-FFF2-40B4-BE49-F238E27FC236}">
                <a16:creationId xmlns:a16="http://schemas.microsoft.com/office/drawing/2014/main" id="{7D187DC7-7F1C-4D4A-9228-61C136F1BBF6}"/>
              </a:ext>
            </a:extLst>
          </p:cNvPr>
          <p:cNvSpPr/>
          <p:nvPr/>
        </p:nvSpPr>
        <p:spPr bwMode="auto">
          <a:xfrm>
            <a:off x="973209" y="2527795"/>
            <a:ext cx="4163627" cy="900051"/>
          </a:xfrm>
          <a:prstGeom prst="rect">
            <a:avLst/>
          </a:prstGeom>
          <a:noFill/>
          <a:ln w="38100">
            <a:solidFill>
              <a:srgbClr val="FF0000"/>
            </a:solidFill>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11" name="正方形/長方形 10">
            <a:extLst>
              <a:ext uri="{FF2B5EF4-FFF2-40B4-BE49-F238E27FC236}">
                <a16:creationId xmlns:a16="http://schemas.microsoft.com/office/drawing/2014/main" id="{014816BD-B3CF-4ACF-9187-3106DDAA25F5}"/>
              </a:ext>
            </a:extLst>
          </p:cNvPr>
          <p:cNvSpPr/>
          <p:nvPr/>
        </p:nvSpPr>
        <p:spPr bwMode="auto">
          <a:xfrm>
            <a:off x="973209" y="3409044"/>
            <a:ext cx="4163627" cy="651290"/>
          </a:xfrm>
          <a:prstGeom prst="rect">
            <a:avLst/>
          </a:prstGeom>
          <a:noFill/>
          <a:ln w="38100">
            <a:solidFill>
              <a:srgbClr val="0070C0"/>
            </a:solidFill>
            <a:miter lim="800000"/>
            <a:headEnd/>
            <a:tailEnd/>
          </a:ln>
          <a:effectLst/>
        </p:spPr>
        <p:txBody>
          <a:bodyPr wrap="none" rtlCol="0" anchor="ctr" anchorCtr="0">
            <a:noAutofit/>
          </a:bodyPr>
          <a:lstStyle/>
          <a:p>
            <a:pPr algn="ctr"/>
            <a:endParaRPr kumimoji="1" lang="ja-JP" altLang="en-US" sz="1800">
              <a:solidFill>
                <a:schemeClr val="tx1"/>
              </a:solidFill>
            </a:endParaRPr>
          </a:p>
        </p:txBody>
      </p:sp>
      <p:sp>
        <p:nvSpPr>
          <p:cNvPr id="12" name="テキスト ボックス 11">
            <a:extLst>
              <a:ext uri="{FF2B5EF4-FFF2-40B4-BE49-F238E27FC236}">
                <a16:creationId xmlns:a16="http://schemas.microsoft.com/office/drawing/2014/main" id="{FD1E85D6-680A-4654-B038-7587B07A0C3A}"/>
              </a:ext>
            </a:extLst>
          </p:cNvPr>
          <p:cNvSpPr txBox="1"/>
          <p:nvPr/>
        </p:nvSpPr>
        <p:spPr>
          <a:xfrm>
            <a:off x="5575177" y="1859775"/>
            <a:ext cx="2852063" cy="313932"/>
          </a:xfrm>
          <a:prstGeom prst="rect">
            <a:avLst/>
          </a:prstGeom>
          <a:noFill/>
        </p:spPr>
        <p:txBody>
          <a:bodyPr wrap="none" rtlCol="0">
            <a:spAutoFit/>
          </a:bodyPr>
          <a:lstStyle/>
          <a:p>
            <a:r>
              <a:rPr lang="ja-JP" altLang="en-US" sz="1600" dirty="0">
                <a:solidFill>
                  <a:schemeClr val="tx1"/>
                </a:solidFill>
                <a:latin typeface="+mn-ea"/>
                <a:ea typeface="+mn-ea"/>
              </a:rPr>
              <a:t>各ノードがイベントを受け取ると</a:t>
            </a:r>
            <a:r>
              <a:rPr lang="en-US" altLang="ja-JP" sz="1600" dirty="0">
                <a:solidFill>
                  <a:schemeClr val="tx1"/>
                </a:solidFill>
                <a:latin typeface="+mn-ea"/>
                <a:ea typeface="+mn-ea"/>
              </a:rPr>
              <a:t>…</a:t>
            </a:r>
            <a:endParaRPr kumimoji="1" lang="ja-JP" altLang="en-US" sz="1600" dirty="0">
              <a:solidFill>
                <a:schemeClr val="tx1"/>
              </a:solidFill>
              <a:latin typeface="+mn-ea"/>
              <a:ea typeface="+mn-ea"/>
            </a:endParaRPr>
          </a:p>
        </p:txBody>
      </p:sp>
      <p:sp>
        <p:nvSpPr>
          <p:cNvPr id="13" name="テキスト ボックス 12">
            <a:extLst>
              <a:ext uri="{FF2B5EF4-FFF2-40B4-BE49-F238E27FC236}">
                <a16:creationId xmlns:a16="http://schemas.microsoft.com/office/drawing/2014/main" id="{72585308-6251-47AA-8A24-738D97E19E7A}"/>
              </a:ext>
            </a:extLst>
          </p:cNvPr>
          <p:cNvSpPr txBox="1"/>
          <p:nvPr/>
        </p:nvSpPr>
        <p:spPr>
          <a:xfrm>
            <a:off x="5500196" y="2631311"/>
            <a:ext cx="3257623" cy="535531"/>
          </a:xfrm>
          <a:prstGeom prst="rect">
            <a:avLst/>
          </a:prstGeom>
          <a:noFill/>
        </p:spPr>
        <p:txBody>
          <a:bodyPr wrap="none" rtlCol="0">
            <a:spAutoFit/>
          </a:bodyPr>
          <a:lstStyle/>
          <a:p>
            <a:r>
              <a:rPr lang="ja-JP" altLang="en-US" sz="1600" dirty="0">
                <a:solidFill>
                  <a:schemeClr val="tx1"/>
                </a:solidFill>
                <a:latin typeface="+mn-ea"/>
                <a:ea typeface="+mn-ea"/>
              </a:rPr>
              <a:t>非同期実行の場合は、</a:t>
            </a:r>
            <a:r>
              <a:rPr lang="en-US" altLang="ja-JP" sz="1600" dirty="0" err="1">
                <a:solidFill>
                  <a:schemeClr val="tx1"/>
                </a:solidFill>
                <a:latin typeface="+mn-ea"/>
                <a:ea typeface="+mn-ea"/>
              </a:rPr>
              <a:t>emitInput</a:t>
            </a:r>
            <a:r>
              <a:rPr lang="ja-JP" altLang="en-US" sz="1600" dirty="0">
                <a:solidFill>
                  <a:schemeClr val="tx1"/>
                </a:solidFill>
                <a:latin typeface="+mn-ea"/>
                <a:ea typeface="+mn-ea"/>
              </a:rPr>
              <a:t>の</a:t>
            </a:r>
            <a:endParaRPr lang="en-US" altLang="ja-JP" sz="1600" dirty="0">
              <a:solidFill>
                <a:schemeClr val="tx1"/>
              </a:solidFill>
              <a:latin typeface="+mn-ea"/>
              <a:ea typeface="+mn-ea"/>
            </a:endParaRPr>
          </a:p>
          <a:p>
            <a:r>
              <a:rPr kumimoji="1" lang="ja-JP" altLang="en-US" sz="1600" dirty="0">
                <a:solidFill>
                  <a:schemeClr val="tx1"/>
                </a:solidFill>
                <a:latin typeface="+mn-ea"/>
                <a:ea typeface="+mn-ea"/>
              </a:rPr>
              <a:t>呼び出しがいったんキューに積まれる。</a:t>
            </a:r>
          </a:p>
        </p:txBody>
      </p:sp>
      <p:sp>
        <p:nvSpPr>
          <p:cNvPr id="14" name="テキスト ボックス 13">
            <a:extLst>
              <a:ext uri="{FF2B5EF4-FFF2-40B4-BE49-F238E27FC236}">
                <a16:creationId xmlns:a16="http://schemas.microsoft.com/office/drawing/2014/main" id="{186A1DB1-7624-4D05-8B41-F9F5D484B767}"/>
              </a:ext>
            </a:extLst>
          </p:cNvPr>
          <p:cNvSpPr txBox="1"/>
          <p:nvPr/>
        </p:nvSpPr>
        <p:spPr>
          <a:xfrm>
            <a:off x="5503402" y="3577723"/>
            <a:ext cx="3251211" cy="313932"/>
          </a:xfrm>
          <a:prstGeom prst="rect">
            <a:avLst/>
          </a:prstGeom>
          <a:noFill/>
        </p:spPr>
        <p:txBody>
          <a:bodyPr wrap="none" rtlCol="0">
            <a:spAutoFit/>
          </a:bodyPr>
          <a:lstStyle/>
          <a:p>
            <a:r>
              <a:rPr lang="ja-JP" altLang="en-US" sz="1600" dirty="0">
                <a:solidFill>
                  <a:schemeClr val="tx1"/>
                </a:solidFill>
                <a:latin typeface="+mn-ea"/>
                <a:ea typeface="+mn-ea"/>
              </a:rPr>
              <a:t>同期実行の場合は、そのまま呼ばれる</a:t>
            </a:r>
            <a:endParaRPr lang="en-US" altLang="ja-JP" sz="1600" dirty="0">
              <a:solidFill>
                <a:schemeClr val="tx1"/>
              </a:solidFill>
              <a:latin typeface="+mn-ea"/>
              <a:ea typeface="+mn-ea"/>
            </a:endParaRPr>
          </a:p>
        </p:txBody>
      </p:sp>
      <p:sp>
        <p:nvSpPr>
          <p:cNvPr id="15" name="テキスト ボックス 14">
            <a:extLst>
              <a:ext uri="{FF2B5EF4-FFF2-40B4-BE49-F238E27FC236}">
                <a16:creationId xmlns:a16="http://schemas.microsoft.com/office/drawing/2014/main" id="{67EE0E19-1C99-4BD7-BCF5-71AABFEDD062}"/>
              </a:ext>
            </a:extLst>
          </p:cNvPr>
          <p:cNvSpPr txBox="1"/>
          <p:nvPr/>
        </p:nvSpPr>
        <p:spPr>
          <a:xfrm>
            <a:off x="6248718" y="4399562"/>
            <a:ext cx="2855269" cy="701731"/>
          </a:xfrm>
          <a:prstGeom prst="rect">
            <a:avLst/>
          </a:prstGeom>
          <a:noFill/>
        </p:spPr>
        <p:txBody>
          <a:bodyPr wrap="none" rtlCol="0">
            <a:spAutoFit/>
          </a:bodyPr>
          <a:lstStyle/>
          <a:p>
            <a:r>
              <a:rPr lang="en-US" altLang="ja-JP" sz="1100" dirty="0">
                <a:solidFill>
                  <a:schemeClr val="tx1"/>
                </a:solidFill>
                <a:latin typeface="+mn-ea"/>
                <a:ea typeface="+mn-ea"/>
              </a:rPr>
              <a:t>※ 1.0</a:t>
            </a:r>
            <a:r>
              <a:rPr lang="ja-JP" altLang="en-US" sz="1100" dirty="0">
                <a:solidFill>
                  <a:schemeClr val="tx1"/>
                </a:solidFill>
                <a:latin typeface="+mn-ea"/>
                <a:ea typeface="+mn-ea"/>
              </a:rPr>
              <a:t>以前は、この関数自体が存在せず、</a:t>
            </a:r>
            <a:br>
              <a:rPr lang="en-US" altLang="ja-JP" sz="1100" dirty="0">
                <a:solidFill>
                  <a:schemeClr val="tx1"/>
                </a:solidFill>
                <a:latin typeface="+mn-ea"/>
                <a:ea typeface="+mn-ea"/>
              </a:rPr>
            </a:br>
            <a:r>
              <a:rPr lang="ja-JP" altLang="en-US" sz="1100" dirty="0">
                <a:solidFill>
                  <a:schemeClr val="tx1"/>
                </a:solidFill>
                <a:latin typeface="+mn-ea"/>
                <a:ea typeface="+mn-ea"/>
              </a:rPr>
              <a:t>継承した</a:t>
            </a:r>
            <a:r>
              <a:rPr lang="en-US" altLang="ja-JP" sz="1100" dirty="0" err="1">
                <a:solidFill>
                  <a:schemeClr val="tx1"/>
                </a:solidFill>
                <a:latin typeface="+mn-ea"/>
                <a:ea typeface="+mn-ea"/>
              </a:rPr>
              <a:t>EventEmitter</a:t>
            </a:r>
            <a:r>
              <a:rPr lang="ja-JP" altLang="en-US" sz="1100" dirty="0">
                <a:solidFill>
                  <a:schemeClr val="tx1"/>
                </a:solidFill>
                <a:latin typeface="+mn-ea"/>
                <a:ea typeface="+mn-ea"/>
              </a:rPr>
              <a:t>の</a:t>
            </a:r>
            <a:r>
              <a:rPr lang="en-US" altLang="ja-JP" sz="1100" dirty="0">
                <a:solidFill>
                  <a:schemeClr val="tx1"/>
                </a:solidFill>
                <a:latin typeface="+mn-ea"/>
                <a:ea typeface="+mn-ea"/>
              </a:rPr>
              <a:t>emit</a:t>
            </a:r>
            <a:r>
              <a:rPr lang="ja-JP" altLang="en-US" sz="1100" dirty="0">
                <a:solidFill>
                  <a:schemeClr val="tx1"/>
                </a:solidFill>
                <a:latin typeface="+mn-ea"/>
                <a:ea typeface="+mn-ea"/>
              </a:rPr>
              <a:t>を直接呼出し。</a:t>
            </a:r>
            <a:endParaRPr lang="en-US" altLang="ja-JP" sz="1100" dirty="0">
              <a:solidFill>
                <a:schemeClr val="tx1"/>
              </a:solidFill>
              <a:latin typeface="+mn-ea"/>
              <a:ea typeface="+mn-ea"/>
            </a:endParaRPr>
          </a:p>
          <a:p>
            <a:r>
              <a:rPr lang="en-US" altLang="ja-JP" sz="1100" dirty="0">
                <a:solidFill>
                  <a:schemeClr val="tx1"/>
                </a:solidFill>
                <a:latin typeface="+mn-ea"/>
                <a:ea typeface="+mn-ea"/>
              </a:rPr>
              <a:t>emit</a:t>
            </a:r>
            <a:r>
              <a:rPr lang="ja-JP" altLang="en-US" sz="1100" dirty="0">
                <a:solidFill>
                  <a:schemeClr val="tx1"/>
                </a:solidFill>
                <a:latin typeface="+mn-ea"/>
                <a:ea typeface="+mn-ea"/>
              </a:rPr>
              <a:t>内で同期実行。</a:t>
            </a:r>
            <a:endParaRPr lang="en-US" altLang="ja-JP" sz="1100" dirty="0">
              <a:solidFill>
                <a:schemeClr val="tx1"/>
              </a:solidFill>
              <a:latin typeface="+mn-ea"/>
              <a:ea typeface="+mn-ea"/>
            </a:endParaRPr>
          </a:p>
          <a:p>
            <a:endParaRPr lang="en-US" altLang="ja-JP" sz="1100" dirty="0">
              <a:solidFill>
                <a:schemeClr val="tx1"/>
              </a:solidFill>
              <a:latin typeface="+mn-ea"/>
              <a:ea typeface="+mn-ea"/>
            </a:endParaRPr>
          </a:p>
        </p:txBody>
      </p:sp>
    </p:spTree>
    <p:extLst>
      <p:ext uri="{BB962C8B-B14F-4D97-AF65-F5344CB8AC3E}">
        <p14:creationId xmlns:p14="http://schemas.microsoft.com/office/powerpoint/2010/main" val="4272921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E83CE-324B-4E42-9669-D34CD8127589}"/>
              </a:ext>
            </a:extLst>
          </p:cNvPr>
          <p:cNvSpPr>
            <a:spLocks noGrp="1"/>
          </p:cNvSpPr>
          <p:nvPr>
            <p:ph type="title"/>
          </p:nvPr>
        </p:nvSpPr>
        <p:spPr>
          <a:xfrm>
            <a:off x="113192" y="134612"/>
            <a:ext cx="3744936" cy="369332"/>
          </a:xfrm>
        </p:spPr>
        <p:txBody>
          <a:bodyPr/>
          <a:lstStyle/>
          <a:p>
            <a:r>
              <a:rPr lang="en-JP" dirty="0"/>
              <a:t>1-3. </a:t>
            </a:r>
            <a:r>
              <a:rPr lang="ja-JP" altLang="en-US"/>
              <a:t>非同期化による挙動の差異</a:t>
            </a:r>
            <a:endParaRPr lang="en-JP" dirty="0"/>
          </a:p>
        </p:txBody>
      </p:sp>
      <p:grpSp>
        <p:nvGrpSpPr>
          <p:cNvPr id="57" name="Group 56">
            <a:extLst>
              <a:ext uri="{FF2B5EF4-FFF2-40B4-BE49-F238E27FC236}">
                <a16:creationId xmlns:a16="http://schemas.microsoft.com/office/drawing/2014/main" id="{F1C0AC40-B695-A44B-8F64-F9AAFCF31700}"/>
              </a:ext>
            </a:extLst>
          </p:cNvPr>
          <p:cNvGrpSpPr/>
          <p:nvPr/>
        </p:nvGrpSpPr>
        <p:grpSpPr>
          <a:xfrm>
            <a:off x="320921" y="1984689"/>
            <a:ext cx="3957637" cy="561837"/>
            <a:chOff x="1278391" y="5011649"/>
            <a:chExt cx="6238875" cy="631004"/>
          </a:xfrm>
        </p:grpSpPr>
        <p:grpSp>
          <p:nvGrpSpPr>
            <p:cNvPr id="11" name="Graphic 8">
              <a:extLst>
                <a:ext uri="{FF2B5EF4-FFF2-40B4-BE49-F238E27FC236}">
                  <a16:creationId xmlns:a16="http://schemas.microsoft.com/office/drawing/2014/main" id="{079ED29B-D1B6-6A40-87BE-4589602763ED}"/>
                </a:ext>
              </a:extLst>
            </p:cNvPr>
            <p:cNvGrpSpPr/>
            <p:nvPr/>
          </p:nvGrpSpPr>
          <p:grpSpPr>
            <a:xfrm>
              <a:off x="2230891" y="5327150"/>
              <a:ext cx="762000" cy="9417"/>
              <a:chOff x="2405062" y="2656511"/>
              <a:chExt cx="762000" cy="9417"/>
            </a:xfrm>
            <a:noFill/>
          </p:grpSpPr>
          <p:sp>
            <p:nvSpPr>
              <p:cNvPr id="12" name="Freeform 11">
                <a:extLst>
                  <a:ext uri="{FF2B5EF4-FFF2-40B4-BE49-F238E27FC236}">
                    <a16:creationId xmlns:a16="http://schemas.microsoft.com/office/drawing/2014/main" id="{95BE4A0E-5E09-B24F-A1B0-64167A5263A1}"/>
                  </a:ext>
                </a:extLst>
              </p:cNvPr>
              <p:cNvSpPr/>
              <p:nvPr/>
            </p:nvSpPr>
            <p:spPr>
              <a:xfrm>
                <a:off x="24050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47625" cap="flat">
                <a:solidFill>
                  <a:srgbClr val="FFFFFF"/>
                </a:solidFill>
                <a:prstDash val="solid"/>
                <a:miter/>
              </a:ln>
            </p:spPr>
            <p:txBody>
              <a:bodyPr rtlCol="0" anchor="ctr"/>
              <a:lstStyle/>
              <a:p>
                <a:endParaRPr lang="en-JP"/>
              </a:p>
            </p:txBody>
          </p:sp>
          <p:sp>
            <p:nvSpPr>
              <p:cNvPr id="13" name="Freeform 12">
                <a:extLst>
                  <a:ext uri="{FF2B5EF4-FFF2-40B4-BE49-F238E27FC236}">
                    <a16:creationId xmlns:a16="http://schemas.microsoft.com/office/drawing/2014/main" id="{5D847BAE-9CC9-DD47-894C-884CDAD0E412}"/>
                  </a:ext>
                </a:extLst>
              </p:cNvPr>
              <p:cNvSpPr/>
              <p:nvPr/>
            </p:nvSpPr>
            <p:spPr>
              <a:xfrm>
                <a:off x="24050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28575" cap="flat">
                <a:solidFill>
                  <a:srgbClr val="999999"/>
                </a:solidFill>
                <a:prstDash val="solid"/>
                <a:miter/>
              </a:ln>
            </p:spPr>
            <p:txBody>
              <a:bodyPr rtlCol="0" anchor="ctr"/>
              <a:lstStyle/>
              <a:p>
                <a:endParaRPr lang="en-JP"/>
              </a:p>
            </p:txBody>
          </p:sp>
        </p:grpSp>
        <p:grpSp>
          <p:nvGrpSpPr>
            <p:cNvPr id="14" name="Graphic 8">
              <a:extLst>
                <a:ext uri="{FF2B5EF4-FFF2-40B4-BE49-F238E27FC236}">
                  <a16:creationId xmlns:a16="http://schemas.microsoft.com/office/drawing/2014/main" id="{079ED29B-D1B6-6A40-87BE-4589602763ED}"/>
                </a:ext>
              </a:extLst>
            </p:cNvPr>
            <p:cNvGrpSpPr/>
            <p:nvPr/>
          </p:nvGrpSpPr>
          <p:grpSpPr>
            <a:xfrm>
              <a:off x="3945391" y="5322442"/>
              <a:ext cx="762000" cy="9417"/>
              <a:chOff x="4119562" y="2656511"/>
              <a:chExt cx="762000" cy="9417"/>
            </a:xfrm>
            <a:noFill/>
          </p:grpSpPr>
          <p:sp>
            <p:nvSpPr>
              <p:cNvPr id="15" name="Freeform 14">
                <a:extLst>
                  <a:ext uri="{FF2B5EF4-FFF2-40B4-BE49-F238E27FC236}">
                    <a16:creationId xmlns:a16="http://schemas.microsoft.com/office/drawing/2014/main" id="{0D7140DD-3C8E-E24A-9FB9-7427FE3987B8}"/>
                  </a:ext>
                </a:extLst>
              </p:cNvPr>
              <p:cNvSpPr/>
              <p:nvPr/>
            </p:nvSpPr>
            <p:spPr>
              <a:xfrm>
                <a:off x="41195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47625" cap="flat">
                <a:solidFill>
                  <a:srgbClr val="FFFFFF"/>
                </a:solidFill>
                <a:prstDash val="solid"/>
                <a:miter/>
              </a:ln>
            </p:spPr>
            <p:txBody>
              <a:bodyPr rtlCol="0" anchor="ctr"/>
              <a:lstStyle/>
              <a:p>
                <a:endParaRPr lang="en-JP"/>
              </a:p>
            </p:txBody>
          </p:sp>
          <p:sp>
            <p:nvSpPr>
              <p:cNvPr id="16" name="Freeform 15">
                <a:extLst>
                  <a:ext uri="{FF2B5EF4-FFF2-40B4-BE49-F238E27FC236}">
                    <a16:creationId xmlns:a16="http://schemas.microsoft.com/office/drawing/2014/main" id="{4D688E6A-4BFE-064F-B08D-1151753D6904}"/>
                  </a:ext>
                </a:extLst>
              </p:cNvPr>
              <p:cNvSpPr/>
              <p:nvPr/>
            </p:nvSpPr>
            <p:spPr>
              <a:xfrm>
                <a:off x="41195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28575" cap="flat">
                <a:solidFill>
                  <a:srgbClr val="999999"/>
                </a:solidFill>
                <a:prstDash val="solid"/>
                <a:miter/>
              </a:ln>
            </p:spPr>
            <p:txBody>
              <a:bodyPr rtlCol="0" anchor="ctr"/>
              <a:lstStyle/>
              <a:p>
                <a:endParaRPr lang="en-JP"/>
              </a:p>
            </p:txBody>
          </p:sp>
        </p:grpSp>
        <p:grpSp>
          <p:nvGrpSpPr>
            <p:cNvPr id="17" name="Graphic 8">
              <a:extLst>
                <a:ext uri="{FF2B5EF4-FFF2-40B4-BE49-F238E27FC236}">
                  <a16:creationId xmlns:a16="http://schemas.microsoft.com/office/drawing/2014/main" id="{079ED29B-D1B6-6A40-87BE-4589602763ED}"/>
                </a:ext>
              </a:extLst>
            </p:cNvPr>
            <p:cNvGrpSpPr/>
            <p:nvPr/>
          </p:nvGrpSpPr>
          <p:grpSpPr>
            <a:xfrm>
              <a:off x="5659891" y="5322442"/>
              <a:ext cx="762000" cy="9417"/>
              <a:chOff x="5834062" y="2656511"/>
              <a:chExt cx="762000" cy="9417"/>
            </a:xfrm>
            <a:noFill/>
          </p:grpSpPr>
          <p:sp>
            <p:nvSpPr>
              <p:cNvPr id="18" name="Freeform 17">
                <a:extLst>
                  <a:ext uri="{FF2B5EF4-FFF2-40B4-BE49-F238E27FC236}">
                    <a16:creationId xmlns:a16="http://schemas.microsoft.com/office/drawing/2014/main" id="{4CBF8299-6C95-7B4C-862C-4C580DFD1CFB}"/>
                  </a:ext>
                </a:extLst>
              </p:cNvPr>
              <p:cNvSpPr/>
              <p:nvPr/>
            </p:nvSpPr>
            <p:spPr>
              <a:xfrm>
                <a:off x="58340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47625" cap="flat">
                <a:solidFill>
                  <a:srgbClr val="FFFFFF"/>
                </a:solidFill>
                <a:prstDash val="solid"/>
                <a:miter/>
              </a:ln>
            </p:spPr>
            <p:txBody>
              <a:bodyPr rtlCol="0" anchor="ctr"/>
              <a:lstStyle/>
              <a:p>
                <a:endParaRPr lang="en-JP"/>
              </a:p>
            </p:txBody>
          </p:sp>
          <p:sp>
            <p:nvSpPr>
              <p:cNvPr id="19" name="Freeform 18">
                <a:extLst>
                  <a:ext uri="{FF2B5EF4-FFF2-40B4-BE49-F238E27FC236}">
                    <a16:creationId xmlns:a16="http://schemas.microsoft.com/office/drawing/2014/main" id="{52AFEC58-7CD8-F64A-B8D9-DA71578271C1}"/>
                  </a:ext>
                </a:extLst>
              </p:cNvPr>
              <p:cNvSpPr/>
              <p:nvPr/>
            </p:nvSpPr>
            <p:spPr>
              <a:xfrm>
                <a:off x="58340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28575" cap="flat">
                <a:solidFill>
                  <a:srgbClr val="999999"/>
                </a:solidFill>
                <a:prstDash val="solid"/>
                <a:miter/>
              </a:ln>
            </p:spPr>
            <p:txBody>
              <a:bodyPr rtlCol="0" anchor="ctr"/>
              <a:lstStyle/>
              <a:p>
                <a:endParaRPr lang="en-JP"/>
              </a:p>
            </p:txBody>
          </p:sp>
        </p:grpSp>
        <p:grpSp>
          <p:nvGrpSpPr>
            <p:cNvPr id="20" name="Graphic 8">
              <a:extLst>
                <a:ext uri="{FF2B5EF4-FFF2-40B4-BE49-F238E27FC236}">
                  <a16:creationId xmlns:a16="http://schemas.microsoft.com/office/drawing/2014/main" id="{079ED29B-D1B6-6A40-87BE-4589602763ED}"/>
                </a:ext>
              </a:extLst>
            </p:cNvPr>
            <p:cNvGrpSpPr/>
            <p:nvPr/>
          </p:nvGrpSpPr>
          <p:grpSpPr>
            <a:xfrm>
              <a:off x="1278391" y="5181173"/>
              <a:ext cx="1000125" cy="282539"/>
              <a:chOff x="1452562" y="2515242"/>
              <a:chExt cx="1000125" cy="282539"/>
            </a:xfrm>
            <a:solidFill>
              <a:srgbClr val="000000"/>
            </a:solidFill>
          </p:grpSpPr>
          <p:sp>
            <p:nvSpPr>
              <p:cNvPr id="21" name="Freeform 20">
                <a:extLst>
                  <a:ext uri="{FF2B5EF4-FFF2-40B4-BE49-F238E27FC236}">
                    <a16:creationId xmlns:a16="http://schemas.microsoft.com/office/drawing/2014/main" id="{8662B984-1A64-8E44-9BD1-A95CAE909421}"/>
                  </a:ext>
                </a:extLst>
              </p:cNvPr>
              <p:cNvSpPr/>
              <p:nvPr/>
            </p:nvSpPr>
            <p:spPr>
              <a:xfrm>
                <a:off x="1452562" y="2515242"/>
                <a:ext cx="952500" cy="282539"/>
              </a:xfrm>
              <a:custGeom>
                <a:avLst/>
                <a:gdLst>
                  <a:gd name="connsiteX0" fmla="*/ 904875 w 952500"/>
                  <a:gd name="connsiteY0" fmla="*/ 0 h 282539"/>
                  <a:gd name="connsiteX1" fmla="*/ 952500 w 952500"/>
                  <a:gd name="connsiteY1" fmla="*/ 47090 h 282539"/>
                  <a:gd name="connsiteX2" fmla="*/ 952500 w 952500"/>
                  <a:gd name="connsiteY2" fmla="*/ 235449 h 282539"/>
                  <a:gd name="connsiteX3" fmla="*/ 904875 w 952500"/>
                  <a:gd name="connsiteY3" fmla="*/ 282539 h 282539"/>
                  <a:gd name="connsiteX4" fmla="*/ 47625 w 952500"/>
                  <a:gd name="connsiteY4" fmla="*/ 282539 h 282539"/>
                  <a:gd name="connsiteX5" fmla="*/ 0 w 952500"/>
                  <a:gd name="connsiteY5" fmla="*/ 235449 h 282539"/>
                  <a:gd name="connsiteX6" fmla="*/ 0 w 952500"/>
                  <a:gd name="connsiteY6" fmla="*/ 47090 h 282539"/>
                  <a:gd name="connsiteX7" fmla="*/ 47625 w 952500"/>
                  <a:gd name="connsiteY7" fmla="*/ 0 h 28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282539">
                    <a:moveTo>
                      <a:pt x="904875" y="0"/>
                    </a:moveTo>
                    <a:cubicBezTo>
                      <a:pt x="931178" y="0"/>
                      <a:pt x="952500" y="21083"/>
                      <a:pt x="952500" y="47090"/>
                    </a:cubicBezTo>
                    <a:lnTo>
                      <a:pt x="952500" y="235449"/>
                    </a:lnTo>
                    <a:cubicBezTo>
                      <a:pt x="952500" y="261456"/>
                      <a:pt x="931178" y="282539"/>
                      <a:pt x="904875" y="282539"/>
                    </a:cubicBezTo>
                    <a:lnTo>
                      <a:pt x="47625" y="282539"/>
                    </a:lnTo>
                    <a:cubicBezTo>
                      <a:pt x="21322" y="282539"/>
                      <a:pt x="0" y="261456"/>
                      <a:pt x="0" y="235449"/>
                    </a:cubicBezTo>
                    <a:lnTo>
                      <a:pt x="0" y="47090"/>
                    </a:lnTo>
                    <a:cubicBezTo>
                      <a:pt x="0" y="21083"/>
                      <a:pt x="21322" y="0"/>
                      <a:pt x="47625" y="0"/>
                    </a:cubicBezTo>
                    <a:close/>
                  </a:path>
                </a:pathLst>
              </a:custGeom>
              <a:solidFill>
                <a:srgbClr val="A6BBCF"/>
              </a:solidFill>
              <a:ln w="9525" cap="flat">
                <a:solidFill>
                  <a:srgbClr val="999999"/>
                </a:solidFill>
                <a:prstDash val="solid"/>
                <a:miter/>
              </a:ln>
            </p:spPr>
            <p:txBody>
              <a:bodyPr rtlCol="0" anchor="ctr"/>
              <a:lstStyle/>
              <a:p>
                <a:endParaRPr lang="en-JP"/>
              </a:p>
            </p:txBody>
          </p:sp>
          <p:grpSp>
            <p:nvGrpSpPr>
              <p:cNvPr id="22" name="Graphic 8">
                <a:extLst>
                  <a:ext uri="{FF2B5EF4-FFF2-40B4-BE49-F238E27FC236}">
                    <a16:creationId xmlns:a16="http://schemas.microsoft.com/office/drawing/2014/main" id="{079ED29B-D1B6-6A40-87BE-4589602763ED}"/>
                  </a:ext>
                </a:extLst>
              </p:cNvPr>
              <p:cNvGrpSpPr/>
              <p:nvPr/>
            </p:nvGrpSpPr>
            <p:grpSpPr>
              <a:xfrm>
                <a:off x="1452562" y="2515242"/>
                <a:ext cx="285750" cy="282539"/>
                <a:chOff x="1452562" y="2515242"/>
                <a:chExt cx="285750" cy="282539"/>
              </a:xfrm>
              <a:solidFill>
                <a:srgbClr val="000000"/>
              </a:solidFill>
            </p:grpSpPr>
            <p:sp>
              <p:nvSpPr>
                <p:cNvPr id="23" name="Freeform 22">
                  <a:extLst>
                    <a:ext uri="{FF2B5EF4-FFF2-40B4-BE49-F238E27FC236}">
                      <a16:creationId xmlns:a16="http://schemas.microsoft.com/office/drawing/2014/main" id="{736F5D80-2D93-8E4A-8D1F-29DD757B69B4}"/>
                    </a:ext>
                  </a:extLst>
                </p:cNvPr>
                <p:cNvSpPr/>
                <p:nvPr/>
              </p:nvSpPr>
              <p:spPr>
                <a:xfrm>
                  <a:off x="1452562" y="2515242"/>
                  <a:ext cx="285750" cy="282539"/>
                </a:xfrm>
                <a:custGeom>
                  <a:avLst/>
                  <a:gdLst>
                    <a:gd name="connsiteX0" fmla="*/ 0 w 285750"/>
                    <a:gd name="connsiteY0" fmla="*/ 0 h 282539"/>
                    <a:gd name="connsiteX1" fmla="*/ 285750 w 285750"/>
                    <a:gd name="connsiteY1" fmla="*/ 0 h 282539"/>
                    <a:gd name="connsiteX2" fmla="*/ 285750 w 285750"/>
                    <a:gd name="connsiteY2" fmla="*/ 282539 h 282539"/>
                    <a:gd name="connsiteX3" fmla="*/ 0 w 285750"/>
                    <a:gd name="connsiteY3" fmla="*/ 282539 h 282539"/>
                  </a:gdLst>
                  <a:ahLst/>
                  <a:cxnLst>
                    <a:cxn ang="0">
                      <a:pos x="connsiteX0" y="connsiteY0"/>
                    </a:cxn>
                    <a:cxn ang="0">
                      <a:pos x="connsiteX1" y="connsiteY1"/>
                    </a:cxn>
                    <a:cxn ang="0">
                      <a:pos x="connsiteX2" y="connsiteY2"/>
                    </a:cxn>
                    <a:cxn ang="0">
                      <a:pos x="connsiteX3" y="connsiteY3"/>
                    </a:cxn>
                  </a:cxnLst>
                  <a:rect l="l" t="t" r="r" b="b"/>
                  <a:pathLst>
                    <a:path w="285750" h="282539">
                      <a:moveTo>
                        <a:pt x="0" y="0"/>
                      </a:moveTo>
                      <a:lnTo>
                        <a:pt x="285750" y="0"/>
                      </a:lnTo>
                      <a:lnTo>
                        <a:pt x="285750" y="282539"/>
                      </a:lnTo>
                      <a:lnTo>
                        <a:pt x="0" y="282539"/>
                      </a:lnTo>
                      <a:close/>
                    </a:path>
                  </a:pathLst>
                </a:custGeom>
                <a:solidFill>
                  <a:srgbClr val="000000">
                    <a:alpha val="5000"/>
                  </a:srgbClr>
                </a:solidFill>
                <a:ln w="9525" cap="flat">
                  <a:noFill/>
                  <a:prstDash val="solid"/>
                  <a:miter/>
                </a:ln>
              </p:spPr>
              <p:txBody>
                <a:bodyPr rtlCol="0" anchor="ctr"/>
                <a:lstStyle/>
                <a:p>
                  <a:endParaRPr lang="en-JP"/>
                </a:p>
              </p:txBody>
            </p:sp>
            <p:sp>
              <p:nvSpPr>
                <p:cNvPr id="24" name="Freeform 23">
                  <a:extLst>
                    <a:ext uri="{FF2B5EF4-FFF2-40B4-BE49-F238E27FC236}">
                      <a16:creationId xmlns:a16="http://schemas.microsoft.com/office/drawing/2014/main" id="{9BC320EF-4FDB-9440-A869-2260E39EA8F0}"/>
                    </a:ext>
                  </a:extLst>
                </p:cNvPr>
                <p:cNvSpPr/>
                <p:nvPr/>
              </p:nvSpPr>
              <p:spPr>
                <a:xfrm>
                  <a:off x="1738312" y="2524660"/>
                  <a:ext cx="9525" cy="263703"/>
                </a:xfrm>
                <a:custGeom>
                  <a:avLst/>
                  <a:gdLst>
                    <a:gd name="connsiteX0" fmla="*/ 0 w 9525"/>
                    <a:gd name="connsiteY0" fmla="*/ 0 h 263703"/>
                    <a:gd name="connsiteX1" fmla="*/ 0 w 9525"/>
                    <a:gd name="connsiteY1" fmla="*/ 263703 h 263703"/>
                  </a:gdLst>
                  <a:ahLst/>
                  <a:cxnLst>
                    <a:cxn ang="0">
                      <a:pos x="connsiteX0" y="connsiteY0"/>
                    </a:cxn>
                    <a:cxn ang="0">
                      <a:pos x="connsiteX1" y="connsiteY1"/>
                    </a:cxn>
                  </a:cxnLst>
                  <a:rect l="l" t="t" r="r" b="b"/>
                  <a:pathLst>
                    <a:path w="9525" h="263703">
                      <a:moveTo>
                        <a:pt x="0" y="0"/>
                      </a:moveTo>
                      <a:lnTo>
                        <a:pt x="0" y="263703"/>
                      </a:lnTo>
                    </a:path>
                  </a:pathLst>
                </a:custGeom>
                <a:solidFill>
                  <a:srgbClr val="000000"/>
                </a:solidFill>
                <a:ln w="9525" cap="flat">
                  <a:solidFill>
                    <a:srgbClr val="000000">
                      <a:alpha val="10000"/>
                    </a:srgbClr>
                  </a:solidFill>
                  <a:prstDash val="solid"/>
                  <a:miter/>
                </a:ln>
              </p:spPr>
              <p:txBody>
                <a:bodyPr rtlCol="0" anchor="ctr"/>
                <a:lstStyle/>
                <a:p>
                  <a:endParaRPr lang="en-JP"/>
                </a:p>
              </p:txBody>
            </p:sp>
          </p:grpSp>
          <p:sp>
            <p:nvSpPr>
              <p:cNvPr id="25" name="Freeform 24">
                <a:extLst>
                  <a:ext uri="{FF2B5EF4-FFF2-40B4-BE49-F238E27FC236}">
                    <a16:creationId xmlns:a16="http://schemas.microsoft.com/office/drawing/2014/main" id="{50412CC4-E185-044B-AB97-F931FAE372E9}"/>
                  </a:ext>
                </a:extLst>
              </p:cNvPr>
              <p:cNvSpPr/>
              <p:nvPr/>
            </p:nvSpPr>
            <p:spPr>
              <a:xfrm>
                <a:off x="23574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grpSp>
        <p:grpSp>
          <p:nvGrpSpPr>
            <p:cNvPr id="26" name="Graphic 8">
              <a:extLst>
                <a:ext uri="{FF2B5EF4-FFF2-40B4-BE49-F238E27FC236}">
                  <a16:creationId xmlns:a16="http://schemas.microsoft.com/office/drawing/2014/main" id="{079ED29B-D1B6-6A40-87BE-4589602763ED}"/>
                </a:ext>
              </a:extLst>
            </p:cNvPr>
            <p:cNvGrpSpPr/>
            <p:nvPr/>
          </p:nvGrpSpPr>
          <p:grpSpPr>
            <a:xfrm>
              <a:off x="2945266" y="5181173"/>
              <a:ext cx="1047750" cy="282539"/>
              <a:chOff x="3119437" y="2515242"/>
              <a:chExt cx="1047750" cy="282539"/>
            </a:xfrm>
            <a:solidFill>
              <a:srgbClr val="000000"/>
            </a:solidFill>
          </p:grpSpPr>
          <p:sp>
            <p:nvSpPr>
              <p:cNvPr id="27" name="Freeform 26">
                <a:extLst>
                  <a:ext uri="{FF2B5EF4-FFF2-40B4-BE49-F238E27FC236}">
                    <a16:creationId xmlns:a16="http://schemas.microsoft.com/office/drawing/2014/main" id="{7CB2A8A5-8FC2-A747-AE05-73E1BE109E73}"/>
                  </a:ext>
                </a:extLst>
              </p:cNvPr>
              <p:cNvSpPr/>
              <p:nvPr/>
            </p:nvSpPr>
            <p:spPr>
              <a:xfrm>
                <a:off x="3167062" y="2515242"/>
                <a:ext cx="952500" cy="282539"/>
              </a:xfrm>
              <a:custGeom>
                <a:avLst/>
                <a:gdLst>
                  <a:gd name="connsiteX0" fmla="*/ 904875 w 952500"/>
                  <a:gd name="connsiteY0" fmla="*/ 0 h 282539"/>
                  <a:gd name="connsiteX1" fmla="*/ 952500 w 952500"/>
                  <a:gd name="connsiteY1" fmla="*/ 47090 h 282539"/>
                  <a:gd name="connsiteX2" fmla="*/ 952500 w 952500"/>
                  <a:gd name="connsiteY2" fmla="*/ 235449 h 282539"/>
                  <a:gd name="connsiteX3" fmla="*/ 904875 w 952500"/>
                  <a:gd name="connsiteY3" fmla="*/ 282539 h 282539"/>
                  <a:gd name="connsiteX4" fmla="*/ 47625 w 952500"/>
                  <a:gd name="connsiteY4" fmla="*/ 282539 h 282539"/>
                  <a:gd name="connsiteX5" fmla="*/ 0 w 952500"/>
                  <a:gd name="connsiteY5" fmla="*/ 235449 h 282539"/>
                  <a:gd name="connsiteX6" fmla="*/ 0 w 952500"/>
                  <a:gd name="connsiteY6" fmla="*/ 47090 h 282539"/>
                  <a:gd name="connsiteX7" fmla="*/ 47625 w 952500"/>
                  <a:gd name="connsiteY7" fmla="*/ 0 h 28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282539">
                    <a:moveTo>
                      <a:pt x="904875" y="0"/>
                    </a:moveTo>
                    <a:cubicBezTo>
                      <a:pt x="931178" y="0"/>
                      <a:pt x="952500" y="21083"/>
                      <a:pt x="952500" y="47090"/>
                    </a:cubicBezTo>
                    <a:lnTo>
                      <a:pt x="952500" y="235449"/>
                    </a:lnTo>
                    <a:cubicBezTo>
                      <a:pt x="952500" y="261456"/>
                      <a:pt x="931178" y="282539"/>
                      <a:pt x="904875" y="282539"/>
                    </a:cubicBezTo>
                    <a:lnTo>
                      <a:pt x="47625" y="282539"/>
                    </a:lnTo>
                    <a:cubicBezTo>
                      <a:pt x="21322" y="282539"/>
                      <a:pt x="0" y="261456"/>
                      <a:pt x="0" y="235449"/>
                    </a:cubicBezTo>
                    <a:lnTo>
                      <a:pt x="0" y="47090"/>
                    </a:lnTo>
                    <a:cubicBezTo>
                      <a:pt x="0" y="21083"/>
                      <a:pt x="21322" y="0"/>
                      <a:pt x="47625" y="0"/>
                    </a:cubicBezTo>
                    <a:close/>
                  </a:path>
                </a:pathLst>
              </a:custGeom>
              <a:solidFill>
                <a:srgbClr val="FDD0A2"/>
              </a:solidFill>
              <a:ln w="9525" cap="flat">
                <a:solidFill>
                  <a:srgbClr val="999999"/>
                </a:solidFill>
                <a:prstDash val="solid"/>
                <a:miter/>
              </a:ln>
            </p:spPr>
            <p:txBody>
              <a:bodyPr rtlCol="0" anchor="ctr"/>
              <a:lstStyle/>
              <a:p>
                <a:endParaRPr lang="en-JP"/>
              </a:p>
            </p:txBody>
          </p:sp>
          <p:grpSp>
            <p:nvGrpSpPr>
              <p:cNvPr id="28" name="Graphic 8">
                <a:extLst>
                  <a:ext uri="{FF2B5EF4-FFF2-40B4-BE49-F238E27FC236}">
                    <a16:creationId xmlns:a16="http://schemas.microsoft.com/office/drawing/2014/main" id="{079ED29B-D1B6-6A40-87BE-4589602763ED}"/>
                  </a:ext>
                </a:extLst>
              </p:cNvPr>
              <p:cNvGrpSpPr/>
              <p:nvPr/>
            </p:nvGrpSpPr>
            <p:grpSpPr>
              <a:xfrm>
                <a:off x="3167062" y="2515242"/>
                <a:ext cx="285750" cy="282539"/>
                <a:chOff x="3167062" y="2515242"/>
                <a:chExt cx="285750" cy="282539"/>
              </a:xfrm>
              <a:solidFill>
                <a:srgbClr val="000000"/>
              </a:solidFill>
            </p:grpSpPr>
            <p:sp>
              <p:nvSpPr>
                <p:cNvPr id="29" name="Freeform 28">
                  <a:extLst>
                    <a:ext uri="{FF2B5EF4-FFF2-40B4-BE49-F238E27FC236}">
                      <a16:creationId xmlns:a16="http://schemas.microsoft.com/office/drawing/2014/main" id="{DC698B31-9FE7-F544-95F7-41232CC6F726}"/>
                    </a:ext>
                  </a:extLst>
                </p:cNvPr>
                <p:cNvSpPr/>
                <p:nvPr/>
              </p:nvSpPr>
              <p:spPr>
                <a:xfrm>
                  <a:off x="3167062" y="2515242"/>
                  <a:ext cx="285750" cy="282539"/>
                </a:xfrm>
                <a:custGeom>
                  <a:avLst/>
                  <a:gdLst>
                    <a:gd name="connsiteX0" fmla="*/ 0 w 285750"/>
                    <a:gd name="connsiteY0" fmla="*/ 0 h 282539"/>
                    <a:gd name="connsiteX1" fmla="*/ 285750 w 285750"/>
                    <a:gd name="connsiteY1" fmla="*/ 0 h 282539"/>
                    <a:gd name="connsiteX2" fmla="*/ 285750 w 285750"/>
                    <a:gd name="connsiteY2" fmla="*/ 282539 h 282539"/>
                    <a:gd name="connsiteX3" fmla="*/ 0 w 285750"/>
                    <a:gd name="connsiteY3" fmla="*/ 282539 h 282539"/>
                  </a:gdLst>
                  <a:ahLst/>
                  <a:cxnLst>
                    <a:cxn ang="0">
                      <a:pos x="connsiteX0" y="connsiteY0"/>
                    </a:cxn>
                    <a:cxn ang="0">
                      <a:pos x="connsiteX1" y="connsiteY1"/>
                    </a:cxn>
                    <a:cxn ang="0">
                      <a:pos x="connsiteX2" y="connsiteY2"/>
                    </a:cxn>
                    <a:cxn ang="0">
                      <a:pos x="connsiteX3" y="connsiteY3"/>
                    </a:cxn>
                  </a:cxnLst>
                  <a:rect l="l" t="t" r="r" b="b"/>
                  <a:pathLst>
                    <a:path w="285750" h="282539">
                      <a:moveTo>
                        <a:pt x="0" y="0"/>
                      </a:moveTo>
                      <a:lnTo>
                        <a:pt x="285750" y="0"/>
                      </a:lnTo>
                      <a:lnTo>
                        <a:pt x="285750" y="282539"/>
                      </a:lnTo>
                      <a:lnTo>
                        <a:pt x="0" y="282539"/>
                      </a:lnTo>
                      <a:close/>
                    </a:path>
                  </a:pathLst>
                </a:custGeom>
                <a:solidFill>
                  <a:srgbClr val="000000">
                    <a:alpha val="5000"/>
                  </a:srgbClr>
                </a:solidFill>
                <a:ln w="9525" cap="flat">
                  <a:noFill/>
                  <a:prstDash val="solid"/>
                  <a:miter/>
                </a:ln>
              </p:spPr>
              <p:txBody>
                <a:bodyPr rtlCol="0" anchor="ctr"/>
                <a:lstStyle/>
                <a:p>
                  <a:endParaRPr lang="en-JP"/>
                </a:p>
              </p:txBody>
            </p:sp>
            <p:sp>
              <p:nvSpPr>
                <p:cNvPr id="30" name="Freeform 29">
                  <a:extLst>
                    <a:ext uri="{FF2B5EF4-FFF2-40B4-BE49-F238E27FC236}">
                      <a16:creationId xmlns:a16="http://schemas.microsoft.com/office/drawing/2014/main" id="{0FFAFA52-EFFE-4E40-8513-65C90EE26D83}"/>
                    </a:ext>
                  </a:extLst>
                </p:cNvPr>
                <p:cNvSpPr/>
                <p:nvPr/>
              </p:nvSpPr>
              <p:spPr>
                <a:xfrm>
                  <a:off x="3452812" y="2524660"/>
                  <a:ext cx="9525" cy="263703"/>
                </a:xfrm>
                <a:custGeom>
                  <a:avLst/>
                  <a:gdLst>
                    <a:gd name="connsiteX0" fmla="*/ 0 w 9525"/>
                    <a:gd name="connsiteY0" fmla="*/ 0 h 263703"/>
                    <a:gd name="connsiteX1" fmla="*/ 0 w 9525"/>
                    <a:gd name="connsiteY1" fmla="*/ 263703 h 263703"/>
                  </a:gdLst>
                  <a:ahLst/>
                  <a:cxnLst>
                    <a:cxn ang="0">
                      <a:pos x="connsiteX0" y="connsiteY0"/>
                    </a:cxn>
                    <a:cxn ang="0">
                      <a:pos x="connsiteX1" y="connsiteY1"/>
                    </a:cxn>
                  </a:cxnLst>
                  <a:rect l="l" t="t" r="r" b="b"/>
                  <a:pathLst>
                    <a:path w="9525" h="263703">
                      <a:moveTo>
                        <a:pt x="0" y="0"/>
                      </a:moveTo>
                      <a:lnTo>
                        <a:pt x="0" y="263703"/>
                      </a:lnTo>
                    </a:path>
                  </a:pathLst>
                </a:custGeom>
                <a:solidFill>
                  <a:srgbClr val="000000"/>
                </a:solidFill>
                <a:ln w="9525" cap="flat">
                  <a:solidFill>
                    <a:srgbClr val="000000">
                      <a:alpha val="10000"/>
                    </a:srgbClr>
                  </a:solidFill>
                  <a:prstDash val="solid"/>
                  <a:miter/>
                </a:ln>
              </p:spPr>
              <p:txBody>
                <a:bodyPr rtlCol="0" anchor="ctr"/>
                <a:lstStyle/>
                <a:p>
                  <a:endParaRPr lang="en-JP"/>
                </a:p>
              </p:txBody>
            </p:sp>
          </p:grpSp>
          <p:sp>
            <p:nvSpPr>
              <p:cNvPr id="31" name="Freeform 30">
                <a:extLst>
                  <a:ext uri="{FF2B5EF4-FFF2-40B4-BE49-F238E27FC236}">
                    <a16:creationId xmlns:a16="http://schemas.microsoft.com/office/drawing/2014/main" id="{D847118B-B69B-7947-A126-8D023681F971}"/>
                  </a:ext>
                </a:extLst>
              </p:cNvPr>
              <p:cNvSpPr/>
              <p:nvPr/>
            </p:nvSpPr>
            <p:spPr>
              <a:xfrm>
                <a:off x="31194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sp>
            <p:nvSpPr>
              <p:cNvPr id="32" name="Freeform 31">
                <a:extLst>
                  <a:ext uri="{FF2B5EF4-FFF2-40B4-BE49-F238E27FC236}">
                    <a16:creationId xmlns:a16="http://schemas.microsoft.com/office/drawing/2014/main" id="{C1396E77-E783-844A-81C5-0156C38CF3A4}"/>
                  </a:ext>
                </a:extLst>
              </p:cNvPr>
              <p:cNvSpPr/>
              <p:nvPr/>
            </p:nvSpPr>
            <p:spPr>
              <a:xfrm>
                <a:off x="40719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grpSp>
        <p:grpSp>
          <p:nvGrpSpPr>
            <p:cNvPr id="33" name="Graphic 8">
              <a:extLst>
                <a:ext uri="{FF2B5EF4-FFF2-40B4-BE49-F238E27FC236}">
                  <a16:creationId xmlns:a16="http://schemas.microsoft.com/office/drawing/2014/main" id="{079ED29B-D1B6-6A40-87BE-4589602763ED}"/>
                </a:ext>
              </a:extLst>
            </p:cNvPr>
            <p:cNvGrpSpPr/>
            <p:nvPr/>
          </p:nvGrpSpPr>
          <p:grpSpPr>
            <a:xfrm>
              <a:off x="4659766" y="5181173"/>
              <a:ext cx="1047750" cy="282539"/>
              <a:chOff x="4833937" y="2515242"/>
              <a:chExt cx="1047750" cy="282539"/>
            </a:xfrm>
            <a:solidFill>
              <a:srgbClr val="000000"/>
            </a:solidFill>
          </p:grpSpPr>
          <p:sp>
            <p:nvSpPr>
              <p:cNvPr id="34" name="Freeform 33">
                <a:extLst>
                  <a:ext uri="{FF2B5EF4-FFF2-40B4-BE49-F238E27FC236}">
                    <a16:creationId xmlns:a16="http://schemas.microsoft.com/office/drawing/2014/main" id="{49490CA8-BC02-6F44-BAC5-0EE2E4C80E6D}"/>
                  </a:ext>
                </a:extLst>
              </p:cNvPr>
              <p:cNvSpPr/>
              <p:nvPr/>
            </p:nvSpPr>
            <p:spPr>
              <a:xfrm>
                <a:off x="4881562" y="2515242"/>
                <a:ext cx="952500" cy="282539"/>
              </a:xfrm>
              <a:custGeom>
                <a:avLst/>
                <a:gdLst>
                  <a:gd name="connsiteX0" fmla="*/ 904875 w 952500"/>
                  <a:gd name="connsiteY0" fmla="*/ 0 h 282539"/>
                  <a:gd name="connsiteX1" fmla="*/ 952500 w 952500"/>
                  <a:gd name="connsiteY1" fmla="*/ 47090 h 282539"/>
                  <a:gd name="connsiteX2" fmla="*/ 952500 w 952500"/>
                  <a:gd name="connsiteY2" fmla="*/ 235449 h 282539"/>
                  <a:gd name="connsiteX3" fmla="*/ 904875 w 952500"/>
                  <a:gd name="connsiteY3" fmla="*/ 282539 h 282539"/>
                  <a:gd name="connsiteX4" fmla="*/ 47625 w 952500"/>
                  <a:gd name="connsiteY4" fmla="*/ 282539 h 282539"/>
                  <a:gd name="connsiteX5" fmla="*/ 0 w 952500"/>
                  <a:gd name="connsiteY5" fmla="*/ 235449 h 282539"/>
                  <a:gd name="connsiteX6" fmla="*/ 0 w 952500"/>
                  <a:gd name="connsiteY6" fmla="*/ 47090 h 282539"/>
                  <a:gd name="connsiteX7" fmla="*/ 47625 w 952500"/>
                  <a:gd name="connsiteY7" fmla="*/ 0 h 28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282539">
                    <a:moveTo>
                      <a:pt x="904875" y="0"/>
                    </a:moveTo>
                    <a:cubicBezTo>
                      <a:pt x="931178" y="0"/>
                      <a:pt x="952500" y="21083"/>
                      <a:pt x="952500" y="47090"/>
                    </a:cubicBezTo>
                    <a:lnTo>
                      <a:pt x="952500" y="235449"/>
                    </a:lnTo>
                    <a:cubicBezTo>
                      <a:pt x="952500" y="261456"/>
                      <a:pt x="931178" y="282539"/>
                      <a:pt x="904875" y="282539"/>
                    </a:cubicBezTo>
                    <a:lnTo>
                      <a:pt x="47625" y="282539"/>
                    </a:lnTo>
                    <a:cubicBezTo>
                      <a:pt x="21322" y="282539"/>
                      <a:pt x="0" y="261456"/>
                      <a:pt x="0" y="235449"/>
                    </a:cubicBezTo>
                    <a:lnTo>
                      <a:pt x="0" y="47090"/>
                    </a:lnTo>
                    <a:cubicBezTo>
                      <a:pt x="0" y="21083"/>
                      <a:pt x="21322" y="0"/>
                      <a:pt x="47625" y="0"/>
                    </a:cubicBezTo>
                    <a:close/>
                  </a:path>
                </a:pathLst>
              </a:custGeom>
              <a:solidFill>
                <a:srgbClr val="FDD0A2"/>
              </a:solidFill>
              <a:ln w="9525" cap="flat">
                <a:solidFill>
                  <a:srgbClr val="999999"/>
                </a:solidFill>
                <a:prstDash val="solid"/>
                <a:miter/>
              </a:ln>
            </p:spPr>
            <p:txBody>
              <a:bodyPr rtlCol="0" anchor="ctr"/>
              <a:lstStyle/>
              <a:p>
                <a:endParaRPr lang="en-JP"/>
              </a:p>
            </p:txBody>
          </p:sp>
          <p:grpSp>
            <p:nvGrpSpPr>
              <p:cNvPr id="35" name="Graphic 8">
                <a:extLst>
                  <a:ext uri="{FF2B5EF4-FFF2-40B4-BE49-F238E27FC236}">
                    <a16:creationId xmlns:a16="http://schemas.microsoft.com/office/drawing/2014/main" id="{079ED29B-D1B6-6A40-87BE-4589602763ED}"/>
                  </a:ext>
                </a:extLst>
              </p:cNvPr>
              <p:cNvGrpSpPr/>
              <p:nvPr/>
            </p:nvGrpSpPr>
            <p:grpSpPr>
              <a:xfrm>
                <a:off x="4881562" y="2515242"/>
                <a:ext cx="285750" cy="282539"/>
                <a:chOff x="4881562" y="2515242"/>
                <a:chExt cx="285750" cy="282539"/>
              </a:xfrm>
              <a:solidFill>
                <a:srgbClr val="000000"/>
              </a:solidFill>
            </p:grpSpPr>
            <p:sp>
              <p:nvSpPr>
                <p:cNvPr id="36" name="Freeform 35">
                  <a:extLst>
                    <a:ext uri="{FF2B5EF4-FFF2-40B4-BE49-F238E27FC236}">
                      <a16:creationId xmlns:a16="http://schemas.microsoft.com/office/drawing/2014/main" id="{22B90EFE-A169-9444-8BBE-DFDD04ED91A4}"/>
                    </a:ext>
                  </a:extLst>
                </p:cNvPr>
                <p:cNvSpPr/>
                <p:nvPr/>
              </p:nvSpPr>
              <p:spPr>
                <a:xfrm>
                  <a:off x="4881562" y="2515242"/>
                  <a:ext cx="285750" cy="282539"/>
                </a:xfrm>
                <a:custGeom>
                  <a:avLst/>
                  <a:gdLst>
                    <a:gd name="connsiteX0" fmla="*/ 0 w 285750"/>
                    <a:gd name="connsiteY0" fmla="*/ 0 h 282539"/>
                    <a:gd name="connsiteX1" fmla="*/ 285750 w 285750"/>
                    <a:gd name="connsiteY1" fmla="*/ 0 h 282539"/>
                    <a:gd name="connsiteX2" fmla="*/ 285750 w 285750"/>
                    <a:gd name="connsiteY2" fmla="*/ 282539 h 282539"/>
                    <a:gd name="connsiteX3" fmla="*/ 0 w 285750"/>
                    <a:gd name="connsiteY3" fmla="*/ 282539 h 282539"/>
                  </a:gdLst>
                  <a:ahLst/>
                  <a:cxnLst>
                    <a:cxn ang="0">
                      <a:pos x="connsiteX0" y="connsiteY0"/>
                    </a:cxn>
                    <a:cxn ang="0">
                      <a:pos x="connsiteX1" y="connsiteY1"/>
                    </a:cxn>
                    <a:cxn ang="0">
                      <a:pos x="connsiteX2" y="connsiteY2"/>
                    </a:cxn>
                    <a:cxn ang="0">
                      <a:pos x="connsiteX3" y="connsiteY3"/>
                    </a:cxn>
                  </a:cxnLst>
                  <a:rect l="l" t="t" r="r" b="b"/>
                  <a:pathLst>
                    <a:path w="285750" h="282539">
                      <a:moveTo>
                        <a:pt x="0" y="0"/>
                      </a:moveTo>
                      <a:lnTo>
                        <a:pt x="285750" y="0"/>
                      </a:lnTo>
                      <a:lnTo>
                        <a:pt x="285750" y="282539"/>
                      </a:lnTo>
                      <a:lnTo>
                        <a:pt x="0" y="282539"/>
                      </a:lnTo>
                      <a:close/>
                    </a:path>
                  </a:pathLst>
                </a:custGeom>
                <a:solidFill>
                  <a:srgbClr val="000000">
                    <a:alpha val="5000"/>
                  </a:srgbClr>
                </a:solidFill>
                <a:ln w="9525" cap="flat">
                  <a:noFill/>
                  <a:prstDash val="solid"/>
                  <a:miter/>
                </a:ln>
              </p:spPr>
              <p:txBody>
                <a:bodyPr rtlCol="0" anchor="ctr"/>
                <a:lstStyle/>
                <a:p>
                  <a:endParaRPr lang="en-JP"/>
                </a:p>
              </p:txBody>
            </p:sp>
            <p:sp>
              <p:nvSpPr>
                <p:cNvPr id="37" name="Freeform 36">
                  <a:extLst>
                    <a:ext uri="{FF2B5EF4-FFF2-40B4-BE49-F238E27FC236}">
                      <a16:creationId xmlns:a16="http://schemas.microsoft.com/office/drawing/2014/main" id="{C90D661F-2656-5044-9799-7932F1C91D69}"/>
                    </a:ext>
                  </a:extLst>
                </p:cNvPr>
                <p:cNvSpPr/>
                <p:nvPr/>
              </p:nvSpPr>
              <p:spPr>
                <a:xfrm>
                  <a:off x="5167312" y="2524660"/>
                  <a:ext cx="9525" cy="263703"/>
                </a:xfrm>
                <a:custGeom>
                  <a:avLst/>
                  <a:gdLst>
                    <a:gd name="connsiteX0" fmla="*/ 0 w 9525"/>
                    <a:gd name="connsiteY0" fmla="*/ 0 h 263703"/>
                    <a:gd name="connsiteX1" fmla="*/ 0 w 9525"/>
                    <a:gd name="connsiteY1" fmla="*/ 263703 h 263703"/>
                  </a:gdLst>
                  <a:ahLst/>
                  <a:cxnLst>
                    <a:cxn ang="0">
                      <a:pos x="connsiteX0" y="connsiteY0"/>
                    </a:cxn>
                    <a:cxn ang="0">
                      <a:pos x="connsiteX1" y="connsiteY1"/>
                    </a:cxn>
                  </a:cxnLst>
                  <a:rect l="l" t="t" r="r" b="b"/>
                  <a:pathLst>
                    <a:path w="9525" h="263703">
                      <a:moveTo>
                        <a:pt x="0" y="0"/>
                      </a:moveTo>
                      <a:lnTo>
                        <a:pt x="0" y="263703"/>
                      </a:lnTo>
                    </a:path>
                  </a:pathLst>
                </a:custGeom>
                <a:solidFill>
                  <a:srgbClr val="000000"/>
                </a:solidFill>
                <a:ln w="9525" cap="flat">
                  <a:solidFill>
                    <a:srgbClr val="000000">
                      <a:alpha val="10000"/>
                    </a:srgbClr>
                  </a:solidFill>
                  <a:prstDash val="solid"/>
                  <a:miter/>
                </a:ln>
              </p:spPr>
              <p:txBody>
                <a:bodyPr rtlCol="0" anchor="ctr"/>
                <a:lstStyle/>
                <a:p>
                  <a:endParaRPr lang="en-JP"/>
                </a:p>
              </p:txBody>
            </p:sp>
          </p:grpSp>
          <p:sp>
            <p:nvSpPr>
              <p:cNvPr id="38" name="Freeform 37">
                <a:extLst>
                  <a:ext uri="{FF2B5EF4-FFF2-40B4-BE49-F238E27FC236}">
                    <a16:creationId xmlns:a16="http://schemas.microsoft.com/office/drawing/2014/main" id="{F0FDB8EA-2245-3F4E-99E9-2CCF4EA5C2B8}"/>
                  </a:ext>
                </a:extLst>
              </p:cNvPr>
              <p:cNvSpPr/>
              <p:nvPr/>
            </p:nvSpPr>
            <p:spPr>
              <a:xfrm>
                <a:off x="48339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sp>
            <p:nvSpPr>
              <p:cNvPr id="39" name="Freeform 38">
                <a:extLst>
                  <a:ext uri="{FF2B5EF4-FFF2-40B4-BE49-F238E27FC236}">
                    <a16:creationId xmlns:a16="http://schemas.microsoft.com/office/drawing/2014/main" id="{3E59001C-0A04-DC4E-8168-9C8BF69541C7}"/>
                  </a:ext>
                </a:extLst>
              </p:cNvPr>
              <p:cNvSpPr/>
              <p:nvPr/>
            </p:nvSpPr>
            <p:spPr>
              <a:xfrm>
                <a:off x="57864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grpSp>
        <p:grpSp>
          <p:nvGrpSpPr>
            <p:cNvPr id="40" name="Graphic 8">
              <a:extLst>
                <a:ext uri="{FF2B5EF4-FFF2-40B4-BE49-F238E27FC236}">
                  <a16:creationId xmlns:a16="http://schemas.microsoft.com/office/drawing/2014/main" id="{079ED29B-D1B6-6A40-87BE-4589602763ED}"/>
                </a:ext>
              </a:extLst>
            </p:cNvPr>
            <p:cNvGrpSpPr/>
            <p:nvPr/>
          </p:nvGrpSpPr>
          <p:grpSpPr>
            <a:xfrm>
              <a:off x="6374266" y="5181173"/>
              <a:ext cx="1000125" cy="282539"/>
              <a:chOff x="6548437" y="2515242"/>
              <a:chExt cx="1000125" cy="282539"/>
            </a:xfrm>
            <a:solidFill>
              <a:srgbClr val="000000"/>
            </a:solidFill>
          </p:grpSpPr>
          <p:sp>
            <p:nvSpPr>
              <p:cNvPr id="41" name="Freeform 40">
                <a:extLst>
                  <a:ext uri="{FF2B5EF4-FFF2-40B4-BE49-F238E27FC236}">
                    <a16:creationId xmlns:a16="http://schemas.microsoft.com/office/drawing/2014/main" id="{3A339FA7-2E21-D74C-AFFF-228AC796F820}"/>
                  </a:ext>
                </a:extLst>
              </p:cNvPr>
              <p:cNvSpPr/>
              <p:nvPr/>
            </p:nvSpPr>
            <p:spPr>
              <a:xfrm>
                <a:off x="6596062" y="2515242"/>
                <a:ext cx="952500" cy="282539"/>
              </a:xfrm>
              <a:custGeom>
                <a:avLst/>
                <a:gdLst>
                  <a:gd name="connsiteX0" fmla="*/ 904875 w 952500"/>
                  <a:gd name="connsiteY0" fmla="*/ 0 h 282539"/>
                  <a:gd name="connsiteX1" fmla="*/ 952500 w 952500"/>
                  <a:gd name="connsiteY1" fmla="*/ 47090 h 282539"/>
                  <a:gd name="connsiteX2" fmla="*/ 952500 w 952500"/>
                  <a:gd name="connsiteY2" fmla="*/ 235449 h 282539"/>
                  <a:gd name="connsiteX3" fmla="*/ 904875 w 952500"/>
                  <a:gd name="connsiteY3" fmla="*/ 282539 h 282539"/>
                  <a:gd name="connsiteX4" fmla="*/ 47625 w 952500"/>
                  <a:gd name="connsiteY4" fmla="*/ 282539 h 282539"/>
                  <a:gd name="connsiteX5" fmla="*/ 0 w 952500"/>
                  <a:gd name="connsiteY5" fmla="*/ 235449 h 282539"/>
                  <a:gd name="connsiteX6" fmla="*/ 0 w 952500"/>
                  <a:gd name="connsiteY6" fmla="*/ 47090 h 282539"/>
                  <a:gd name="connsiteX7" fmla="*/ 47625 w 952500"/>
                  <a:gd name="connsiteY7" fmla="*/ 0 h 28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282539">
                    <a:moveTo>
                      <a:pt x="904875" y="0"/>
                    </a:moveTo>
                    <a:cubicBezTo>
                      <a:pt x="931178" y="0"/>
                      <a:pt x="952500" y="21083"/>
                      <a:pt x="952500" y="47090"/>
                    </a:cubicBezTo>
                    <a:lnTo>
                      <a:pt x="952500" y="235449"/>
                    </a:lnTo>
                    <a:cubicBezTo>
                      <a:pt x="952500" y="261456"/>
                      <a:pt x="931178" y="282539"/>
                      <a:pt x="904875" y="282539"/>
                    </a:cubicBezTo>
                    <a:lnTo>
                      <a:pt x="47625" y="282539"/>
                    </a:lnTo>
                    <a:cubicBezTo>
                      <a:pt x="21322" y="282539"/>
                      <a:pt x="0" y="261456"/>
                      <a:pt x="0" y="235449"/>
                    </a:cubicBezTo>
                    <a:lnTo>
                      <a:pt x="0" y="47090"/>
                    </a:lnTo>
                    <a:cubicBezTo>
                      <a:pt x="0" y="21083"/>
                      <a:pt x="21322" y="0"/>
                      <a:pt x="47625" y="0"/>
                    </a:cubicBezTo>
                    <a:close/>
                  </a:path>
                </a:pathLst>
              </a:custGeom>
              <a:solidFill>
                <a:srgbClr val="87A980"/>
              </a:solidFill>
              <a:ln w="9525" cap="flat">
                <a:solidFill>
                  <a:srgbClr val="999999"/>
                </a:solidFill>
                <a:prstDash val="solid"/>
                <a:miter/>
              </a:ln>
            </p:spPr>
            <p:txBody>
              <a:bodyPr rtlCol="0" anchor="ctr"/>
              <a:lstStyle/>
              <a:p>
                <a:endParaRPr lang="en-JP"/>
              </a:p>
            </p:txBody>
          </p:sp>
          <p:grpSp>
            <p:nvGrpSpPr>
              <p:cNvPr id="42" name="Graphic 8">
                <a:extLst>
                  <a:ext uri="{FF2B5EF4-FFF2-40B4-BE49-F238E27FC236}">
                    <a16:creationId xmlns:a16="http://schemas.microsoft.com/office/drawing/2014/main" id="{079ED29B-D1B6-6A40-87BE-4589602763ED}"/>
                  </a:ext>
                </a:extLst>
              </p:cNvPr>
              <p:cNvGrpSpPr/>
              <p:nvPr/>
            </p:nvGrpSpPr>
            <p:grpSpPr>
              <a:xfrm>
                <a:off x="7262812" y="2515242"/>
                <a:ext cx="285750" cy="282539"/>
                <a:chOff x="7262812" y="2515242"/>
                <a:chExt cx="285750" cy="282539"/>
              </a:xfrm>
              <a:solidFill>
                <a:srgbClr val="000000"/>
              </a:solidFill>
            </p:grpSpPr>
            <p:sp>
              <p:nvSpPr>
                <p:cNvPr id="43" name="Freeform 42">
                  <a:extLst>
                    <a:ext uri="{FF2B5EF4-FFF2-40B4-BE49-F238E27FC236}">
                      <a16:creationId xmlns:a16="http://schemas.microsoft.com/office/drawing/2014/main" id="{A23954F2-D04B-EB49-9C6B-2292AC01936E}"/>
                    </a:ext>
                  </a:extLst>
                </p:cNvPr>
                <p:cNvSpPr/>
                <p:nvPr/>
              </p:nvSpPr>
              <p:spPr>
                <a:xfrm>
                  <a:off x="7262812" y="2515242"/>
                  <a:ext cx="285750" cy="282539"/>
                </a:xfrm>
                <a:custGeom>
                  <a:avLst/>
                  <a:gdLst>
                    <a:gd name="connsiteX0" fmla="*/ 0 w 285750"/>
                    <a:gd name="connsiteY0" fmla="*/ 0 h 282539"/>
                    <a:gd name="connsiteX1" fmla="*/ 285750 w 285750"/>
                    <a:gd name="connsiteY1" fmla="*/ 0 h 282539"/>
                    <a:gd name="connsiteX2" fmla="*/ 285750 w 285750"/>
                    <a:gd name="connsiteY2" fmla="*/ 282539 h 282539"/>
                    <a:gd name="connsiteX3" fmla="*/ 0 w 285750"/>
                    <a:gd name="connsiteY3" fmla="*/ 282539 h 282539"/>
                  </a:gdLst>
                  <a:ahLst/>
                  <a:cxnLst>
                    <a:cxn ang="0">
                      <a:pos x="connsiteX0" y="connsiteY0"/>
                    </a:cxn>
                    <a:cxn ang="0">
                      <a:pos x="connsiteX1" y="connsiteY1"/>
                    </a:cxn>
                    <a:cxn ang="0">
                      <a:pos x="connsiteX2" y="connsiteY2"/>
                    </a:cxn>
                    <a:cxn ang="0">
                      <a:pos x="connsiteX3" y="connsiteY3"/>
                    </a:cxn>
                  </a:cxnLst>
                  <a:rect l="l" t="t" r="r" b="b"/>
                  <a:pathLst>
                    <a:path w="285750" h="282539">
                      <a:moveTo>
                        <a:pt x="0" y="0"/>
                      </a:moveTo>
                      <a:lnTo>
                        <a:pt x="285750" y="0"/>
                      </a:lnTo>
                      <a:lnTo>
                        <a:pt x="285750" y="282539"/>
                      </a:lnTo>
                      <a:lnTo>
                        <a:pt x="0" y="282539"/>
                      </a:lnTo>
                      <a:close/>
                    </a:path>
                  </a:pathLst>
                </a:custGeom>
                <a:solidFill>
                  <a:srgbClr val="000000">
                    <a:alpha val="5000"/>
                  </a:srgbClr>
                </a:solidFill>
                <a:ln w="9525" cap="flat">
                  <a:noFill/>
                  <a:prstDash val="solid"/>
                  <a:miter/>
                </a:ln>
              </p:spPr>
              <p:txBody>
                <a:bodyPr rtlCol="0" anchor="ctr"/>
                <a:lstStyle/>
                <a:p>
                  <a:endParaRPr lang="en-JP"/>
                </a:p>
              </p:txBody>
            </p:sp>
            <p:sp>
              <p:nvSpPr>
                <p:cNvPr id="44" name="Freeform 43">
                  <a:extLst>
                    <a:ext uri="{FF2B5EF4-FFF2-40B4-BE49-F238E27FC236}">
                      <a16:creationId xmlns:a16="http://schemas.microsoft.com/office/drawing/2014/main" id="{B4E3C227-C3DF-3F4A-A6DF-C16D1B6D051D}"/>
                    </a:ext>
                  </a:extLst>
                </p:cNvPr>
                <p:cNvSpPr/>
                <p:nvPr/>
              </p:nvSpPr>
              <p:spPr>
                <a:xfrm>
                  <a:off x="7262812" y="2524660"/>
                  <a:ext cx="9525" cy="263703"/>
                </a:xfrm>
                <a:custGeom>
                  <a:avLst/>
                  <a:gdLst>
                    <a:gd name="connsiteX0" fmla="*/ 0 w 9525"/>
                    <a:gd name="connsiteY0" fmla="*/ 0 h 263703"/>
                    <a:gd name="connsiteX1" fmla="*/ 0 w 9525"/>
                    <a:gd name="connsiteY1" fmla="*/ 263703 h 263703"/>
                  </a:gdLst>
                  <a:ahLst/>
                  <a:cxnLst>
                    <a:cxn ang="0">
                      <a:pos x="connsiteX0" y="connsiteY0"/>
                    </a:cxn>
                    <a:cxn ang="0">
                      <a:pos x="connsiteX1" y="connsiteY1"/>
                    </a:cxn>
                  </a:cxnLst>
                  <a:rect l="l" t="t" r="r" b="b"/>
                  <a:pathLst>
                    <a:path w="9525" h="263703">
                      <a:moveTo>
                        <a:pt x="0" y="0"/>
                      </a:moveTo>
                      <a:lnTo>
                        <a:pt x="0" y="263703"/>
                      </a:lnTo>
                    </a:path>
                  </a:pathLst>
                </a:custGeom>
                <a:solidFill>
                  <a:srgbClr val="000000"/>
                </a:solidFill>
                <a:ln w="9525" cap="flat">
                  <a:solidFill>
                    <a:srgbClr val="000000">
                      <a:alpha val="10000"/>
                    </a:srgbClr>
                  </a:solidFill>
                  <a:prstDash val="solid"/>
                  <a:miter/>
                </a:ln>
              </p:spPr>
              <p:txBody>
                <a:bodyPr rtlCol="0" anchor="ctr"/>
                <a:lstStyle/>
                <a:p>
                  <a:endParaRPr lang="en-JP"/>
                </a:p>
              </p:txBody>
            </p:sp>
          </p:grpSp>
          <p:sp>
            <p:nvSpPr>
              <p:cNvPr id="45" name="Freeform 44">
                <a:extLst>
                  <a:ext uri="{FF2B5EF4-FFF2-40B4-BE49-F238E27FC236}">
                    <a16:creationId xmlns:a16="http://schemas.microsoft.com/office/drawing/2014/main" id="{A9A11A02-D5C6-D34A-B866-0767E19E8D38}"/>
                  </a:ext>
                </a:extLst>
              </p:cNvPr>
              <p:cNvSpPr/>
              <p:nvPr/>
            </p:nvSpPr>
            <p:spPr>
              <a:xfrm>
                <a:off x="65484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grpSp>
        <p:grpSp>
          <p:nvGrpSpPr>
            <p:cNvPr id="46" name="Graphic 8">
              <a:extLst>
                <a:ext uri="{FF2B5EF4-FFF2-40B4-BE49-F238E27FC236}">
                  <a16:creationId xmlns:a16="http://schemas.microsoft.com/office/drawing/2014/main" id="{079ED29B-D1B6-6A40-87BE-4589602763ED}"/>
                </a:ext>
              </a:extLst>
            </p:cNvPr>
            <p:cNvGrpSpPr/>
            <p:nvPr/>
          </p:nvGrpSpPr>
          <p:grpSpPr>
            <a:xfrm>
              <a:off x="2230891" y="5011649"/>
              <a:ext cx="5286375" cy="131851"/>
              <a:chOff x="2405062" y="2345718"/>
              <a:chExt cx="5286375" cy="131851"/>
            </a:xfrm>
            <a:solidFill>
              <a:srgbClr val="FFC553">
                <a:alpha val="0"/>
              </a:srgbClr>
            </a:solidFill>
          </p:grpSpPr>
          <p:sp>
            <p:nvSpPr>
              <p:cNvPr id="47" name="Freeform 46">
                <a:extLst>
                  <a:ext uri="{FF2B5EF4-FFF2-40B4-BE49-F238E27FC236}">
                    <a16:creationId xmlns:a16="http://schemas.microsoft.com/office/drawing/2014/main" id="{2F818615-7F1D-9346-981D-8E6B5794461D}"/>
                  </a:ext>
                </a:extLst>
              </p:cNvPr>
              <p:cNvSpPr/>
              <p:nvPr/>
            </p:nvSpPr>
            <p:spPr>
              <a:xfrm>
                <a:off x="2405062" y="2345718"/>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C553">
                  <a:alpha val="0"/>
                </a:srgbClr>
              </a:solidFill>
              <a:ln w="9525" cap="flat">
                <a:solidFill>
                  <a:srgbClr val="C49231">
                    <a:alpha val="0"/>
                  </a:srgbClr>
                </a:solidFill>
                <a:prstDash val="solid"/>
                <a:miter/>
              </a:ln>
            </p:spPr>
            <p:txBody>
              <a:bodyPr rtlCol="0" anchor="ctr"/>
              <a:lstStyle/>
              <a:p>
                <a:endParaRPr lang="en-JP"/>
              </a:p>
            </p:txBody>
          </p:sp>
          <p:sp>
            <p:nvSpPr>
              <p:cNvPr id="48" name="Freeform 47">
                <a:extLst>
                  <a:ext uri="{FF2B5EF4-FFF2-40B4-BE49-F238E27FC236}">
                    <a16:creationId xmlns:a16="http://schemas.microsoft.com/office/drawing/2014/main" id="{5A00AB61-6F9A-1640-841F-1EB35FF7B790}"/>
                  </a:ext>
                </a:extLst>
              </p:cNvPr>
              <p:cNvSpPr/>
              <p:nvPr/>
            </p:nvSpPr>
            <p:spPr>
              <a:xfrm>
                <a:off x="4129087" y="2345718"/>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C553">
                  <a:alpha val="0"/>
                </a:srgbClr>
              </a:solidFill>
              <a:ln w="9525" cap="flat">
                <a:solidFill>
                  <a:srgbClr val="C49231">
                    <a:alpha val="0"/>
                  </a:srgbClr>
                </a:solidFill>
                <a:prstDash val="solid"/>
                <a:miter/>
              </a:ln>
            </p:spPr>
            <p:txBody>
              <a:bodyPr rtlCol="0" anchor="ctr"/>
              <a:lstStyle/>
              <a:p>
                <a:endParaRPr lang="en-JP"/>
              </a:p>
            </p:txBody>
          </p:sp>
          <p:sp>
            <p:nvSpPr>
              <p:cNvPr id="49" name="Freeform 48">
                <a:extLst>
                  <a:ext uri="{FF2B5EF4-FFF2-40B4-BE49-F238E27FC236}">
                    <a16:creationId xmlns:a16="http://schemas.microsoft.com/office/drawing/2014/main" id="{E6A1CD5E-99AA-0C49-8959-7B59CE12BFD5}"/>
                  </a:ext>
                </a:extLst>
              </p:cNvPr>
              <p:cNvSpPr/>
              <p:nvPr/>
            </p:nvSpPr>
            <p:spPr>
              <a:xfrm>
                <a:off x="5843587" y="2345718"/>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C553">
                  <a:alpha val="0"/>
                </a:srgbClr>
              </a:solidFill>
              <a:ln w="9525" cap="flat">
                <a:solidFill>
                  <a:srgbClr val="C49231">
                    <a:alpha val="0"/>
                  </a:srgbClr>
                </a:solidFill>
                <a:prstDash val="solid"/>
                <a:miter/>
              </a:ln>
            </p:spPr>
            <p:txBody>
              <a:bodyPr rtlCol="0" anchor="ctr"/>
              <a:lstStyle/>
              <a:p>
                <a:endParaRPr lang="en-JP"/>
              </a:p>
            </p:txBody>
          </p:sp>
          <p:sp>
            <p:nvSpPr>
              <p:cNvPr id="50" name="Freeform 49">
                <a:extLst>
                  <a:ext uri="{FF2B5EF4-FFF2-40B4-BE49-F238E27FC236}">
                    <a16:creationId xmlns:a16="http://schemas.microsoft.com/office/drawing/2014/main" id="{395F8693-391F-E24A-99EF-5BF18707D19B}"/>
                  </a:ext>
                </a:extLst>
              </p:cNvPr>
              <p:cNvSpPr/>
              <p:nvPr/>
            </p:nvSpPr>
            <p:spPr>
              <a:xfrm>
                <a:off x="7558087" y="2345718"/>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C553">
                  <a:alpha val="0"/>
                </a:srgbClr>
              </a:solidFill>
              <a:ln w="9525" cap="flat">
                <a:solidFill>
                  <a:srgbClr val="C49231">
                    <a:alpha val="0"/>
                  </a:srgbClr>
                </a:solidFill>
                <a:prstDash val="solid"/>
                <a:miter/>
              </a:ln>
            </p:spPr>
            <p:txBody>
              <a:bodyPr rtlCol="0" anchor="ctr"/>
              <a:lstStyle/>
              <a:p>
                <a:endParaRPr lang="en-JP"/>
              </a:p>
            </p:txBody>
          </p:sp>
        </p:grpSp>
        <p:grpSp>
          <p:nvGrpSpPr>
            <p:cNvPr id="51" name="Graphic 8">
              <a:extLst>
                <a:ext uri="{FF2B5EF4-FFF2-40B4-BE49-F238E27FC236}">
                  <a16:creationId xmlns:a16="http://schemas.microsoft.com/office/drawing/2014/main" id="{079ED29B-D1B6-6A40-87BE-4589602763ED}"/>
                </a:ext>
              </a:extLst>
            </p:cNvPr>
            <p:cNvGrpSpPr/>
            <p:nvPr/>
          </p:nvGrpSpPr>
          <p:grpSpPr>
            <a:xfrm>
              <a:off x="2230891" y="5510802"/>
              <a:ext cx="5286375" cy="131851"/>
              <a:chOff x="2405062" y="2844871"/>
              <a:chExt cx="5286375" cy="131851"/>
            </a:xfrm>
            <a:solidFill>
              <a:srgbClr val="FF7A53">
                <a:alpha val="0"/>
              </a:srgbClr>
            </a:solidFill>
          </p:grpSpPr>
          <p:sp>
            <p:nvSpPr>
              <p:cNvPr id="52" name="Freeform 51">
                <a:extLst>
                  <a:ext uri="{FF2B5EF4-FFF2-40B4-BE49-F238E27FC236}">
                    <a16:creationId xmlns:a16="http://schemas.microsoft.com/office/drawing/2014/main" id="{7FC5CB2E-828C-5C45-B77F-A1650298A4BC}"/>
                  </a:ext>
                </a:extLst>
              </p:cNvPr>
              <p:cNvSpPr/>
              <p:nvPr/>
            </p:nvSpPr>
            <p:spPr>
              <a:xfrm>
                <a:off x="2405062" y="2844871"/>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7A53">
                  <a:alpha val="0"/>
                </a:srgbClr>
              </a:solidFill>
              <a:ln w="9525" cap="flat">
                <a:solidFill>
                  <a:srgbClr val="C45939">
                    <a:alpha val="0"/>
                  </a:srgbClr>
                </a:solidFill>
                <a:prstDash val="solid"/>
                <a:miter/>
              </a:ln>
            </p:spPr>
            <p:txBody>
              <a:bodyPr rtlCol="0" anchor="ctr"/>
              <a:lstStyle/>
              <a:p>
                <a:endParaRPr lang="en-JP"/>
              </a:p>
            </p:txBody>
          </p:sp>
          <p:sp>
            <p:nvSpPr>
              <p:cNvPr id="53" name="Freeform 52">
                <a:extLst>
                  <a:ext uri="{FF2B5EF4-FFF2-40B4-BE49-F238E27FC236}">
                    <a16:creationId xmlns:a16="http://schemas.microsoft.com/office/drawing/2014/main" id="{EF1A56BA-909E-7D40-87E4-B7B965DF8520}"/>
                  </a:ext>
                </a:extLst>
              </p:cNvPr>
              <p:cNvSpPr/>
              <p:nvPr/>
            </p:nvSpPr>
            <p:spPr>
              <a:xfrm>
                <a:off x="4129087" y="2844871"/>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7A53">
                  <a:alpha val="0"/>
                </a:srgbClr>
              </a:solidFill>
              <a:ln w="9525" cap="flat">
                <a:solidFill>
                  <a:srgbClr val="C45939">
                    <a:alpha val="0"/>
                  </a:srgbClr>
                </a:solidFill>
                <a:prstDash val="solid"/>
                <a:miter/>
              </a:ln>
            </p:spPr>
            <p:txBody>
              <a:bodyPr rtlCol="0" anchor="ctr"/>
              <a:lstStyle/>
              <a:p>
                <a:endParaRPr lang="en-JP"/>
              </a:p>
            </p:txBody>
          </p:sp>
          <p:sp>
            <p:nvSpPr>
              <p:cNvPr id="54" name="Freeform 53">
                <a:extLst>
                  <a:ext uri="{FF2B5EF4-FFF2-40B4-BE49-F238E27FC236}">
                    <a16:creationId xmlns:a16="http://schemas.microsoft.com/office/drawing/2014/main" id="{FF77971E-466E-164D-8FE8-3B45352E5456}"/>
                  </a:ext>
                </a:extLst>
              </p:cNvPr>
              <p:cNvSpPr/>
              <p:nvPr/>
            </p:nvSpPr>
            <p:spPr>
              <a:xfrm>
                <a:off x="5843587" y="2844871"/>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7A53">
                  <a:alpha val="0"/>
                </a:srgbClr>
              </a:solidFill>
              <a:ln w="9525" cap="flat">
                <a:solidFill>
                  <a:srgbClr val="C45939">
                    <a:alpha val="0"/>
                  </a:srgbClr>
                </a:solidFill>
                <a:prstDash val="solid"/>
                <a:miter/>
              </a:ln>
            </p:spPr>
            <p:txBody>
              <a:bodyPr rtlCol="0" anchor="ctr"/>
              <a:lstStyle/>
              <a:p>
                <a:endParaRPr lang="en-JP"/>
              </a:p>
            </p:txBody>
          </p:sp>
          <p:sp>
            <p:nvSpPr>
              <p:cNvPr id="55" name="Freeform 54">
                <a:extLst>
                  <a:ext uri="{FF2B5EF4-FFF2-40B4-BE49-F238E27FC236}">
                    <a16:creationId xmlns:a16="http://schemas.microsoft.com/office/drawing/2014/main" id="{CD7405AA-588C-8A42-923B-B18738CF4D15}"/>
                  </a:ext>
                </a:extLst>
              </p:cNvPr>
              <p:cNvSpPr/>
              <p:nvPr/>
            </p:nvSpPr>
            <p:spPr>
              <a:xfrm>
                <a:off x="7558087" y="2844871"/>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7A53">
                  <a:alpha val="0"/>
                </a:srgbClr>
              </a:solidFill>
              <a:ln w="9525" cap="flat">
                <a:solidFill>
                  <a:srgbClr val="C45939">
                    <a:alpha val="0"/>
                  </a:srgbClr>
                </a:solidFill>
                <a:prstDash val="solid"/>
                <a:miter/>
              </a:ln>
            </p:spPr>
            <p:txBody>
              <a:bodyPr rtlCol="0" anchor="ctr"/>
              <a:lstStyle/>
              <a:p>
                <a:endParaRPr lang="en-JP"/>
              </a:p>
            </p:txBody>
          </p:sp>
        </p:grpSp>
      </p:grpSp>
      <p:sp>
        <p:nvSpPr>
          <p:cNvPr id="60" name="テキスト ボックス 11">
            <a:extLst>
              <a:ext uri="{FF2B5EF4-FFF2-40B4-BE49-F238E27FC236}">
                <a16:creationId xmlns:a16="http://schemas.microsoft.com/office/drawing/2014/main" id="{EB89827A-4DDE-D949-B4D0-14504339068E}"/>
              </a:ext>
            </a:extLst>
          </p:cNvPr>
          <p:cNvSpPr txBox="1"/>
          <p:nvPr/>
        </p:nvSpPr>
        <p:spPr>
          <a:xfrm>
            <a:off x="546280" y="853882"/>
            <a:ext cx="3204151" cy="978729"/>
          </a:xfrm>
          <a:prstGeom prst="rect">
            <a:avLst/>
          </a:prstGeom>
          <a:noFill/>
        </p:spPr>
        <p:txBody>
          <a:bodyPr wrap="square" rtlCol="0">
            <a:spAutoFit/>
          </a:bodyPr>
          <a:lstStyle/>
          <a:p>
            <a:r>
              <a:rPr kumimoji="1" lang="ja-JP" altLang="en-US" sz="1600">
                <a:solidFill>
                  <a:schemeClr val="tx1"/>
                </a:solidFill>
                <a:latin typeface="+mn-ea"/>
                <a:ea typeface="+mn-ea"/>
              </a:rPr>
              <a:t>同期実行</a:t>
            </a:r>
            <a:r>
              <a:rPr kumimoji="1" lang="en-US" altLang="ja-JP" sz="1600" dirty="0">
                <a:solidFill>
                  <a:schemeClr val="tx1"/>
                </a:solidFill>
                <a:latin typeface="+mn-ea"/>
                <a:ea typeface="+mn-ea"/>
              </a:rPr>
              <a:t>:</a:t>
            </a:r>
          </a:p>
          <a:p>
            <a:r>
              <a:rPr lang="en-US" altLang="ja-JP" sz="1600" dirty="0">
                <a:solidFill>
                  <a:schemeClr val="tx1"/>
                </a:solidFill>
                <a:latin typeface="+mn-ea"/>
                <a:ea typeface="+mn-ea"/>
              </a:rPr>
              <a:t> 1</a:t>
            </a:r>
            <a:r>
              <a:rPr lang="ja-JP" altLang="en-US" sz="1600">
                <a:solidFill>
                  <a:schemeClr val="tx1"/>
                </a:solidFill>
                <a:latin typeface="+mn-ea"/>
                <a:ea typeface="+mn-ea"/>
              </a:rPr>
              <a:t>つ目のメッセージが最後のノードまで進んで処理が完了したのちに</a:t>
            </a:r>
            <a:r>
              <a:rPr lang="en-US" altLang="ja-JP" sz="1600" dirty="0">
                <a:solidFill>
                  <a:schemeClr val="tx1"/>
                </a:solidFill>
                <a:latin typeface="+mn-ea"/>
                <a:ea typeface="+mn-ea"/>
              </a:rPr>
              <a:t>2</a:t>
            </a:r>
            <a:r>
              <a:rPr lang="ja-JP" altLang="en-US" sz="1600">
                <a:solidFill>
                  <a:schemeClr val="tx1"/>
                </a:solidFill>
                <a:latin typeface="+mn-ea"/>
                <a:ea typeface="+mn-ea"/>
              </a:rPr>
              <a:t>つ目のメッセージの処理が開始される</a:t>
            </a:r>
            <a:endParaRPr kumimoji="1" lang="ja-JP" altLang="en-US" sz="1600" dirty="0">
              <a:solidFill>
                <a:schemeClr val="tx1"/>
              </a:solidFill>
              <a:latin typeface="+mn-ea"/>
              <a:ea typeface="+mn-ea"/>
            </a:endParaRPr>
          </a:p>
        </p:txBody>
      </p:sp>
      <p:sp>
        <p:nvSpPr>
          <p:cNvPr id="61" name="テキスト ボックス 11">
            <a:extLst>
              <a:ext uri="{FF2B5EF4-FFF2-40B4-BE49-F238E27FC236}">
                <a16:creationId xmlns:a16="http://schemas.microsoft.com/office/drawing/2014/main" id="{2BBF824F-A0B0-0241-857B-716940D00475}"/>
              </a:ext>
            </a:extLst>
          </p:cNvPr>
          <p:cNvSpPr txBox="1"/>
          <p:nvPr/>
        </p:nvSpPr>
        <p:spPr>
          <a:xfrm>
            <a:off x="5167249" y="923177"/>
            <a:ext cx="3204151" cy="757130"/>
          </a:xfrm>
          <a:prstGeom prst="rect">
            <a:avLst/>
          </a:prstGeom>
          <a:noFill/>
        </p:spPr>
        <p:txBody>
          <a:bodyPr wrap="square" rtlCol="0">
            <a:spAutoFit/>
          </a:bodyPr>
          <a:lstStyle/>
          <a:p>
            <a:r>
              <a:rPr kumimoji="1" lang="ja-JP" altLang="en-US" sz="1600">
                <a:solidFill>
                  <a:schemeClr val="tx1"/>
                </a:solidFill>
                <a:latin typeface="+mn-ea"/>
                <a:ea typeface="+mn-ea"/>
              </a:rPr>
              <a:t>非同期実行</a:t>
            </a:r>
            <a:r>
              <a:rPr kumimoji="1" lang="en-US" altLang="ja-JP" sz="1600" dirty="0">
                <a:solidFill>
                  <a:schemeClr val="tx1"/>
                </a:solidFill>
                <a:latin typeface="+mn-ea"/>
                <a:ea typeface="+mn-ea"/>
              </a:rPr>
              <a:t>:</a:t>
            </a:r>
          </a:p>
          <a:p>
            <a:r>
              <a:rPr lang="en-US" altLang="ja-JP" sz="1600" dirty="0">
                <a:solidFill>
                  <a:schemeClr val="tx1"/>
                </a:solidFill>
                <a:latin typeface="+mn-ea"/>
                <a:ea typeface="+mn-ea"/>
              </a:rPr>
              <a:t> </a:t>
            </a:r>
            <a:r>
              <a:rPr lang="ja-JP" altLang="en-US" sz="1600">
                <a:solidFill>
                  <a:schemeClr val="tx1"/>
                </a:solidFill>
                <a:latin typeface="+mn-ea"/>
                <a:ea typeface="+mn-ea"/>
              </a:rPr>
              <a:t>各ノードでの処理が完了するごとに，他のメッセージに制御が移る</a:t>
            </a:r>
            <a:endParaRPr kumimoji="1" lang="ja-JP" altLang="en-US" sz="1600" dirty="0">
              <a:solidFill>
                <a:schemeClr val="tx1"/>
              </a:solidFill>
              <a:latin typeface="+mn-ea"/>
              <a:ea typeface="+mn-ea"/>
            </a:endParaRPr>
          </a:p>
        </p:txBody>
      </p:sp>
      <p:sp>
        <p:nvSpPr>
          <p:cNvPr id="114" name="Horizontal Scroll 113">
            <a:extLst>
              <a:ext uri="{FF2B5EF4-FFF2-40B4-BE49-F238E27FC236}">
                <a16:creationId xmlns:a16="http://schemas.microsoft.com/office/drawing/2014/main" id="{FBD4A3A7-A31C-3F4F-B052-08E73960A037}"/>
              </a:ext>
            </a:extLst>
          </p:cNvPr>
          <p:cNvSpPr/>
          <p:nvPr/>
        </p:nvSpPr>
        <p:spPr bwMode="auto">
          <a:xfrm>
            <a:off x="536953" y="1863098"/>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JP" sz="1400" dirty="0">
                <a:solidFill>
                  <a:schemeClr val="tx1"/>
                </a:solidFill>
              </a:rPr>
              <a:t>1</a:t>
            </a:r>
          </a:p>
        </p:txBody>
      </p:sp>
      <p:sp>
        <p:nvSpPr>
          <p:cNvPr id="115" name="Horizontal Scroll 114">
            <a:extLst>
              <a:ext uri="{FF2B5EF4-FFF2-40B4-BE49-F238E27FC236}">
                <a16:creationId xmlns:a16="http://schemas.microsoft.com/office/drawing/2014/main" id="{5917E3CB-2B2E-C04D-8A9D-260B6B749CDB}"/>
              </a:ext>
            </a:extLst>
          </p:cNvPr>
          <p:cNvSpPr/>
          <p:nvPr/>
        </p:nvSpPr>
        <p:spPr bwMode="auto">
          <a:xfrm>
            <a:off x="1637818" y="1863098"/>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en-JP" sz="1400" dirty="0">
                <a:solidFill>
                  <a:schemeClr val="tx1"/>
                </a:solidFill>
              </a:rPr>
              <a:t>2</a:t>
            </a:r>
            <a:endParaRPr kumimoji="1" lang="en-JP" sz="1400" dirty="0">
              <a:solidFill>
                <a:schemeClr val="tx1"/>
              </a:solidFill>
            </a:endParaRPr>
          </a:p>
        </p:txBody>
      </p:sp>
      <p:sp>
        <p:nvSpPr>
          <p:cNvPr id="116" name="Horizontal Scroll 115">
            <a:extLst>
              <a:ext uri="{FF2B5EF4-FFF2-40B4-BE49-F238E27FC236}">
                <a16:creationId xmlns:a16="http://schemas.microsoft.com/office/drawing/2014/main" id="{7894D15D-0A1F-9346-962E-9CCC747D6A79}"/>
              </a:ext>
            </a:extLst>
          </p:cNvPr>
          <p:cNvSpPr/>
          <p:nvPr/>
        </p:nvSpPr>
        <p:spPr bwMode="auto">
          <a:xfrm>
            <a:off x="2738683" y="1863098"/>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en-JP" sz="1400" dirty="0">
                <a:solidFill>
                  <a:schemeClr val="tx1"/>
                </a:solidFill>
              </a:rPr>
              <a:t>3</a:t>
            </a:r>
            <a:endParaRPr kumimoji="1" lang="en-JP" sz="1400" dirty="0">
              <a:solidFill>
                <a:schemeClr val="tx1"/>
              </a:solidFill>
            </a:endParaRPr>
          </a:p>
        </p:txBody>
      </p:sp>
      <p:sp>
        <p:nvSpPr>
          <p:cNvPr id="117" name="Horizontal Scroll 116">
            <a:extLst>
              <a:ext uri="{FF2B5EF4-FFF2-40B4-BE49-F238E27FC236}">
                <a16:creationId xmlns:a16="http://schemas.microsoft.com/office/drawing/2014/main" id="{B29CEE7C-A6BD-9E49-A799-569792ECCAEF}"/>
              </a:ext>
            </a:extLst>
          </p:cNvPr>
          <p:cNvSpPr/>
          <p:nvPr/>
        </p:nvSpPr>
        <p:spPr bwMode="auto">
          <a:xfrm>
            <a:off x="3839548" y="1863098"/>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en-JP" sz="1400" dirty="0">
                <a:solidFill>
                  <a:schemeClr val="tx1"/>
                </a:solidFill>
              </a:rPr>
              <a:t>4</a:t>
            </a:r>
            <a:endParaRPr kumimoji="1" lang="en-JP" sz="1400" dirty="0">
              <a:solidFill>
                <a:schemeClr val="tx1"/>
              </a:solidFill>
            </a:endParaRPr>
          </a:p>
        </p:txBody>
      </p:sp>
      <p:sp>
        <p:nvSpPr>
          <p:cNvPr id="119" name="Horizontal Scroll 118">
            <a:extLst>
              <a:ext uri="{FF2B5EF4-FFF2-40B4-BE49-F238E27FC236}">
                <a16:creationId xmlns:a16="http://schemas.microsoft.com/office/drawing/2014/main" id="{C0451D9A-331C-5C41-8014-E87B323ABDA7}"/>
              </a:ext>
            </a:extLst>
          </p:cNvPr>
          <p:cNvSpPr/>
          <p:nvPr/>
        </p:nvSpPr>
        <p:spPr bwMode="auto">
          <a:xfrm>
            <a:off x="538321" y="2454295"/>
            <a:ext cx="198458" cy="251569"/>
          </a:xfrm>
          <a:prstGeom prst="horizontalScroll">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lang="en-JP" sz="1400" dirty="0">
                <a:solidFill>
                  <a:schemeClr val="tx1"/>
                </a:solidFill>
              </a:rPr>
              <a:t>5</a:t>
            </a:r>
            <a:endParaRPr kumimoji="1" lang="en-JP" sz="1400" dirty="0">
              <a:solidFill>
                <a:schemeClr val="tx1"/>
              </a:solidFill>
            </a:endParaRPr>
          </a:p>
        </p:txBody>
      </p:sp>
      <p:sp>
        <p:nvSpPr>
          <p:cNvPr id="120" name="Horizontal Scroll 119">
            <a:extLst>
              <a:ext uri="{FF2B5EF4-FFF2-40B4-BE49-F238E27FC236}">
                <a16:creationId xmlns:a16="http://schemas.microsoft.com/office/drawing/2014/main" id="{1641E56D-C73D-C04D-A71D-130C70D720E7}"/>
              </a:ext>
            </a:extLst>
          </p:cNvPr>
          <p:cNvSpPr/>
          <p:nvPr/>
        </p:nvSpPr>
        <p:spPr bwMode="auto">
          <a:xfrm>
            <a:off x="1639186" y="2454295"/>
            <a:ext cx="198458" cy="251569"/>
          </a:xfrm>
          <a:prstGeom prst="horizontalScroll">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JP" sz="1400" dirty="0">
                <a:solidFill>
                  <a:schemeClr val="tx1"/>
                </a:solidFill>
              </a:rPr>
              <a:t>6</a:t>
            </a:r>
          </a:p>
        </p:txBody>
      </p:sp>
      <p:sp>
        <p:nvSpPr>
          <p:cNvPr id="121" name="Horizontal Scroll 120">
            <a:extLst>
              <a:ext uri="{FF2B5EF4-FFF2-40B4-BE49-F238E27FC236}">
                <a16:creationId xmlns:a16="http://schemas.microsoft.com/office/drawing/2014/main" id="{9408AFD3-9FD4-BF44-AC26-D882465F20F5}"/>
              </a:ext>
            </a:extLst>
          </p:cNvPr>
          <p:cNvSpPr/>
          <p:nvPr/>
        </p:nvSpPr>
        <p:spPr bwMode="auto">
          <a:xfrm>
            <a:off x="2740051" y="2454295"/>
            <a:ext cx="198458" cy="251569"/>
          </a:xfrm>
          <a:prstGeom prst="horizontalScroll">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JP" sz="1400" dirty="0">
                <a:solidFill>
                  <a:schemeClr val="tx1"/>
                </a:solidFill>
              </a:rPr>
              <a:t>7</a:t>
            </a:r>
          </a:p>
        </p:txBody>
      </p:sp>
      <p:sp>
        <p:nvSpPr>
          <p:cNvPr id="122" name="Horizontal Scroll 121">
            <a:extLst>
              <a:ext uri="{FF2B5EF4-FFF2-40B4-BE49-F238E27FC236}">
                <a16:creationId xmlns:a16="http://schemas.microsoft.com/office/drawing/2014/main" id="{6D13943C-D6AE-874A-8E4D-BE441A23A5E9}"/>
              </a:ext>
            </a:extLst>
          </p:cNvPr>
          <p:cNvSpPr/>
          <p:nvPr/>
        </p:nvSpPr>
        <p:spPr bwMode="auto">
          <a:xfrm>
            <a:off x="3840916" y="2454295"/>
            <a:ext cx="198458" cy="251569"/>
          </a:xfrm>
          <a:prstGeom prst="horizontalScroll">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en-JP" sz="1400" dirty="0">
                <a:solidFill>
                  <a:schemeClr val="tx1"/>
                </a:solidFill>
              </a:rPr>
              <a:t>8</a:t>
            </a:r>
          </a:p>
        </p:txBody>
      </p:sp>
      <p:grpSp>
        <p:nvGrpSpPr>
          <p:cNvPr id="123" name="Group 122">
            <a:extLst>
              <a:ext uri="{FF2B5EF4-FFF2-40B4-BE49-F238E27FC236}">
                <a16:creationId xmlns:a16="http://schemas.microsoft.com/office/drawing/2014/main" id="{7CB998D2-460C-AE45-B507-44C6F86F07D0}"/>
              </a:ext>
            </a:extLst>
          </p:cNvPr>
          <p:cNvGrpSpPr/>
          <p:nvPr/>
        </p:nvGrpSpPr>
        <p:grpSpPr>
          <a:xfrm>
            <a:off x="5090332" y="1976673"/>
            <a:ext cx="3957637" cy="561837"/>
            <a:chOff x="1278391" y="5011649"/>
            <a:chExt cx="6238875" cy="631004"/>
          </a:xfrm>
        </p:grpSpPr>
        <p:grpSp>
          <p:nvGrpSpPr>
            <p:cNvPr id="124" name="Graphic 8">
              <a:extLst>
                <a:ext uri="{FF2B5EF4-FFF2-40B4-BE49-F238E27FC236}">
                  <a16:creationId xmlns:a16="http://schemas.microsoft.com/office/drawing/2014/main" id="{3FA1E60D-A995-1747-A24F-2E1EC6D97F8E}"/>
                </a:ext>
              </a:extLst>
            </p:cNvPr>
            <p:cNvGrpSpPr/>
            <p:nvPr/>
          </p:nvGrpSpPr>
          <p:grpSpPr>
            <a:xfrm>
              <a:off x="2230891" y="5327150"/>
              <a:ext cx="762000" cy="9417"/>
              <a:chOff x="2405062" y="2656511"/>
              <a:chExt cx="762000" cy="9417"/>
            </a:xfrm>
            <a:noFill/>
          </p:grpSpPr>
          <p:sp>
            <p:nvSpPr>
              <p:cNvPr id="167" name="Freeform 166">
                <a:extLst>
                  <a:ext uri="{FF2B5EF4-FFF2-40B4-BE49-F238E27FC236}">
                    <a16:creationId xmlns:a16="http://schemas.microsoft.com/office/drawing/2014/main" id="{3566C1AF-FCF6-E548-877F-A123C1949C4E}"/>
                  </a:ext>
                </a:extLst>
              </p:cNvPr>
              <p:cNvSpPr/>
              <p:nvPr/>
            </p:nvSpPr>
            <p:spPr>
              <a:xfrm>
                <a:off x="24050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47625" cap="flat">
                <a:solidFill>
                  <a:srgbClr val="FFFFFF"/>
                </a:solidFill>
                <a:prstDash val="solid"/>
                <a:miter/>
              </a:ln>
            </p:spPr>
            <p:txBody>
              <a:bodyPr rtlCol="0" anchor="ctr"/>
              <a:lstStyle/>
              <a:p>
                <a:endParaRPr lang="en-JP"/>
              </a:p>
            </p:txBody>
          </p:sp>
          <p:sp>
            <p:nvSpPr>
              <p:cNvPr id="168" name="Freeform 167">
                <a:extLst>
                  <a:ext uri="{FF2B5EF4-FFF2-40B4-BE49-F238E27FC236}">
                    <a16:creationId xmlns:a16="http://schemas.microsoft.com/office/drawing/2014/main" id="{E98102C3-B4AA-EB44-ADFC-B54870760402}"/>
                  </a:ext>
                </a:extLst>
              </p:cNvPr>
              <p:cNvSpPr/>
              <p:nvPr/>
            </p:nvSpPr>
            <p:spPr>
              <a:xfrm>
                <a:off x="24050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28575" cap="flat">
                <a:solidFill>
                  <a:srgbClr val="999999"/>
                </a:solidFill>
                <a:prstDash val="solid"/>
                <a:miter/>
              </a:ln>
            </p:spPr>
            <p:txBody>
              <a:bodyPr rtlCol="0" anchor="ctr"/>
              <a:lstStyle/>
              <a:p>
                <a:endParaRPr lang="en-JP"/>
              </a:p>
            </p:txBody>
          </p:sp>
        </p:grpSp>
        <p:grpSp>
          <p:nvGrpSpPr>
            <p:cNvPr id="125" name="Graphic 8">
              <a:extLst>
                <a:ext uri="{FF2B5EF4-FFF2-40B4-BE49-F238E27FC236}">
                  <a16:creationId xmlns:a16="http://schemas.microsoft.com/office/drawing/2014/main" id="{61B5D01E-C2A0-2F4B-9217-E6B98F654DBF}"/>
                </a:ext>
              </a:extLst>
            </p:cNvPr>
            <p:cNvGrpSpPr/>
            <p:nvPr/>
          </p:nvGrpSpPr>
          <p:grpSpPr>
            <a:xfrm>
              <a:off x="3945391" y="5322442"/>
              <a:ext cx="762000" cy="9417"/>
              <a:chOff x="4119562" y="2656511"/>
              <a:chExt cx="762000" cy="9417"/>
            </a:xfrm>
            <a:noFill/>
          </p:grpSpPr>
          <p:sp>
            <p:nvSpPr>
              <p:cNvPr id="165" name="Freeform 164">
                <a:extLst>
                  <a:ext uri="{FF2B5EF4-FFF2-40B4-BE49-F238E27FC236}">
                    <a16:creationId xmlns:a16="http://schemas.microsoft.com/office/drawing/2014/main" id="{A6D2A754-F2AC-9843-8A18-0A766DEA3AD6}"/>
                  </a:ext>
                </a:extLst>
              </p:cNvPr>
              <p:cNvSpPr/>
              <p:nvPr/>
            </p:nvSpPr>
            <p:spPr>
              <a:xfrm>
                <a:off x="41195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47625" cap="flat">
                <a:solidFill>
                  <a:srgbClr val="FFFFFF"/>
                </a:solidFill>
                <a:prstDash val="solid"/>
                <a:miter/>
              </a:ln>
            </p:spPr>
            <p:txBody>
              <a:bodyPr rtlCol="0" anchor="ctr"/>
              <a:lstStyle/>
              <a:p>
                <a:endParaRPr lang="en-JP"/>
              </a:p>
            </p:txBody>
          </p:sp>
          <p:sp>
            <p:nvSpPr>
              <p:cNvPr id="166" name="Freeform 165">
                <a:extLst>
                  <a:ext uri="{FF2B5EF4-FFF2-40B4-BE49-F238E27FC236}">
                    <a16:creationId xmlns:a16="http://schemas.microsoft.com/office/drawing/2014/main" id="{87D7463E-E068-FC4D-864A-69E0D91F269F}"/>
                  </a:ext>
                </a:extLst>
              </p:cNvPr>
              <p:cNvSpPr/>
              <p:nvPr/>
            </p:nvSpPr>
            <p:spPr>
              <a:xfrm>
                <a:off x="41195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28575" cap="flat">
                <a:solidFill>
                  <a:srgbClr val="999999"/>
                </a:solidFill>
                <a:prstDash val="solid"/>
                <a:miter/>
              </a:ln>
            </p:spPr>
            <p:txBody>
              <a:bodyPr rtlCol="0" anchor="ctr"/>
              <a:lstStyle/>
              <a:p>
                <a:endParaRPr lang="en-JP"/>
              </a:p>
            </p:txBody>
          </p:sp>
        </p:grpSp>
        <p:grpSp>
          <p:nvGrpSpPr>
            <p:cNvPr id="126" name="Graphic 8">
              <a:extLst>
                <a:ext uri="{FF2B5EF4-FFF2-40B4-BE49-F238E27FC236}">
                  <a16:creationId xmlns:a16="http://schemas.microsoft.com/office/drawing/2014/main" id="{5C0D1DAA-E89F-E745-A903-FE9FD66EC169}"/>
                </a:ext>
              </a:extLst>
            </p:cNvPr>
            <p:cNvGrpSpPr/>
            <p:nvPr/>
          </p:nvGrpSpPr>
          <p:grpSpPr>
            <a:xfrm>
              <a:off x="5659891" y="5322442"/>
              <a:ext cx="762000" cy="9417"/>
              <a:chOff x="5834062" y="2656511"/>
              <a:chExt cx="762000" cy="9417"/>
            </a:xfrm>
            <a:noFill/>
          </p:grpSpPr>
          <p:sp>
            <p:nvSpPr>
              <p:cNvPr id="163" name="Freeform 162">
                <a:extLst>
                  <a:ext uri="{FF2B5EF4-FFF2-40B4-BE49-F238E27FC236}">
                    <a16:creationId xmlns:a16="http://schemas.microsoft.com/office/drawing/2014/main" id="{02F2F42B-5086-FD49-BEA4-2E5AEC5476C4}"/>
                  </a:ext>
                </a:extLst>
              </p:cNvPr>
              <p:cNvSpPr/>
              <p:nvPr/>
            </p:nvSpPr>
            <p:spPr>
              <a:xfrm>
                <a:off x="58340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47625" cap="flat">
                <a:solidFill>
                  <a:srgbClr val="FFFFFF"/>
                </a:solidFill>
                <a:prstDash val="solid"/>
                <a:miter/>
              </a:ln>
            </p:spPr>
            <p:txBody>
              <a:bodyPr rtlCol="0" anchor="ctr"/>
              <a:lstStyle/>
              <a:p>
                <a:endParaRPr lang="en-JP"/>
              </a:p>
            </p:txBody>
          </p:sp>
          <p:sp>
            <p:nvSpPr>
              <p:cNvPr id="164" name="Freeform 163">
                <a:extLst>
                  <a:ext uri="{FF2B5EF4-FFF2-40B4-BE49-F238E27FC236}">
                    <a16:creationId xmlns:a16="http://schemas.microsoft.com/office/drawing/2014/main" id="{6B36CD3D-FD18-9E49-BCD2-04A8F75FBE55}"/>
                  </a:ext>
                </a:extLst>
              </p:cNvPr>
              <p:cNvSpPr/>
              <p:nvPr/>
            </p:nvSpPr>
            <p:spPr>
              <a:xfrm>
                <a:off x="5834062" y="2656511"/>
                <a:ext cx="762000" cy="9417"/>
              </a:xfrm>
              <a:custGeom>
                <a:avLst/>
                <a:gdLst>
                  <a:gd name="connsiteX0" fmla="*/ 0 w 762000"/>
                  <a:gd name="connsiteY0" fmla="*/ 0 h 9417"/>
                  <a:gd name="connsiteX1" fmla="*/ 762000 w 762000"/>
                  <a:gd name="connsiteY1" fmla="*/ 0 h 9417"/>
                </a:gdLst>
                <a:ahLst/>
                <a:cxnLst>
                  <a:cxn ang="0">
                    <a:pos x="connsiteX0" y="connsiteY0"/>
                  </a:cxn>
                  <a:cxn ang="0">
                    <a:pos x="connsiteX1" y="connsiteY1"/>
                  </a:cxn>
                </a:cxnLst>
                <a:rect l="l" t="t" r="r" b="b"/>
                <a:pathLst>
                  <a:path w="762000" h="9417">
                    <a:moveTo>
                      <a:pt x="0" y="0"/>
                    </a:moveTo>
                    <a:lnTo>
                      <a:pt x="762000" y="0"/>
                    </a:lnTo>
                  </a:path>
                </a:pathLst>
              </a:custGeom>
              <a:noFill/>
              <a:ln w="28575" cap="flat">
                <a:solidFill>
                  <a:srgbClr val="999999"/>
                </a:solidFill>
                <a:prstDash val="solid"/>
                <a:miter/>
              </a:ln>
            </p:spPr>
            <p:txBody>
              <a:bodyPr rtlCol="0" anchor="ctr"/>
              <a:lstStyle/>
              <a:p>
                <a:endParaRPr lang="en-JP"/>
              </a:p>
            </p:txBody>
          </p:sp>
        </p:grpSp>
        <p:grpSp>
          <p:nvGrpSpPr>
            <p:cNvPr id="127" name="Graphic 8">
              <a:extLst>
                <a:ext uri="{FF2B5EF4-FFF2-40B4-BE49-F238E27FC236}">
                  <a16:creationId xmlns:a16="http://schemas.microsoft.com/office/drawing/2014/main" id="{679FF47A-FD84-FA42-BC3A-4AE10270E13D}"/>
                </a:ext>
              </a:extLst>
            </p:cNvPr>
            <p:cNvGrpSpPr/>
            <p:nvPr/>
          </p:nvGrpSpPr>
          <p:grpSpPr>
            <a:xfrm>
              <a:off x="1278391" y="5181173"/>
              <a:ext cx="1000125" cy="282539"/>
              <a:chOff x="1452562" y="2515242"/>
              <a:chExt cx="1000125" cy="282539"/>
            </a:xfrm>
            <a:solidFill>
              <a:srgbClr val="000000"/>
            </a:solidFill>
          </p:grpSpPr>
          <p:sp>
            <p:nvSpPr>
              <p:cNvPr id="158" name="Freeform 157">
                <a:extLst>
                  <a:ext uri="{FF2B5EF4-FFF2-40B4-BE49-F238E27FC236}">
                    <a16:creationId xmlns:a16="http://schemas.microsoft.com/office/drawing/2014/main" id="{B1A54957-3B10-B24F-B522-BE09D497FDED}"/>
                  </a:ext>
                </a:extLst>
              </p:cNvPr>
              <p:cNvSpPr/>
              <p:nvPr/>
            </p:nvSpPr>
            <p:spPr>
              <a:xfrm>
                <a:off x="1452562" y="2515242"/>
                <a:ext cx="952500" cy="282539"/>
              </a:xfrm>
              <a:custGeom>
                <a:avLst/>
                <a:gdLst>
                  <a:gd name="connsiteX0" fmla="*/ 904875 w 952500"/>
                  <a:gd name="connsiteY0" fmla="*/ 0 h 282539"/>
                  <a:gd name="connsiteX1" fmla="*/ 952500 w 952500"/>
                  <a:gd name="connsiteY1" fmla="*/ 47090 h 282539"/>
                  <a:gd name="connsiteX2" fmla="*/ 952500 w 952500"/>
                  <a:gd name="connsiteY2" fmla="*/ 235449 h 282539"/>
                  <a:gd name="connsiteX3" fmla="*/ 904875 w 952500"/>
                  <a:gd name="connsiteY3" fmla="*/ 282539 h 282539"/>
                  <a:gd name="connsiteX4" fmla="*/ 47625 w 952500"/>
                  <a:gd name="connsiteY4" fmla="*/ 282539 h 282539"/>
                  <a:gd name="connsiteX5" fmla="*/ 0 w 952500"/>
                  <a:gd name="connsiteY5" fmla="*/ 235449 h 282539"/>
                  <a:gd name="connsiteX6" fmla="*/ 0 w 952500"/>
                  <a:gd name="connsiteY6" fmla="*/ 47090 h 282539"/>
                  <a:gd name="connsiteX7" fmla="*/ 47625 w 952500"/>
                  <a:gd name="connsiteY7" fmla="*/ 0 h 28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282539">
                    <a:moveTo>
                      <a:pt x="904875" y="0"/>
                    </a:moveTo>
                    <a:cubicBezTo>
                      <a:pt x="931178" y="0"/>
                      <a:pt x="952500" y="21083"/>
                      <a:pt x="952500" y="47090"/>
                    </a:cubicBezTo>
                    <a:lnTo>
                      <a:pt x="952500" y="235449"/>
                    </a:lnTo>
                    <a:cubicBezTo>
                      <a:pt x="952500" y="261456"/>
                      <a:pt x="931178" y="282539"/>
                      <a:pt x="904875" y="282539"/>
                    </a:cubicBezTo>
                    <a:lnTo>
                      <a:pt x="47625" y="282539"/>
                    </a:lnTo>
                    <a:cubicBezTo>
                      <a:pt x="21322" y="282539"/>
                      <a:pt x="0" y="261456"/>
                      <a:pt x="0" y="235449"/>
                    </a:cubicBezTo>
                    <a:lnTo>
                      <a:pt x="0" y="47090"/>
                    </a:lnTo>
                    <a:cubicBezTo>
                      <a:pt x="0" y="21083"/>
                      <a:pt x="21322" y="0"/>
                      <a:pt x="47625" y="0"/>
                    </a:cubicBezTo>
                    <a:close/>
                  </a:path>
                </a:pathLst>
              </a:custGeom>
              <a:solidFill>
                <a:srgbClr val="A6BBCF"/>
              </a:solidFill>
              <a:ln w="9525" cap="flat">
                <a:solidFill>
                  <a:srgbClr val="999999"/>
                </a:solidFill>
                <a:prstDash val="solid"/>
                <a:miter/>
              </a:ln>
            </p:spPr>
            <p:txBody>
              <a:bodyPr rtlCol="0" anchor="ctr"/>
              <a:lstStyle/>
              <a:p>
                <a:endParaRPr lang="en-JP"/>
              </a:p>
            </p:txBody>
          </p:sp>
          <p:grpSp>
            <p:nvGrpSpPr>
              <p:cNvPr id="159" name="Graphic 8">
                <a:extLst>
                  <a:ext uri="{FF2B5EF4-FFF2-40B4-BE49-F238E27FC236}">
                    <a16:creationId xmlns:a16="http://schemas.microsoft.com/office/drawing/2014/main" id="{45EB6A2F-1F61-1A43-B8FC-40DBD0A09A06}"/>
                  </a:ext>
                </a:extLst>
              </p:cNvPr>
              <p:cNvGrpSpPr/>
              <p:nvPr/>
            </p:nvGrpSpPr>
            <p:grpSpPr>
              <a:xfrm>
                <a:off x="1452562" y="2515242"/>
                <a:ext cx="285750" cy="282539"/>
                <a:chOff x="1452562" y="2515242"/>
                <a:chExt cx="285750" cy="282539"/>
              </a:xfrm>
              <a:solidFill>
                <a:srgbClr val="000000"/>
              </a:solidFill>
            </p:grpSpPr>
            <p:sp>
              <p:nvSpPr>
                <p:cNvPr id="161" name="Freeform 160">
                  <a:extLst>
                    <a:ext uri="{FF2B5EF4-FFF2-40B4-BE49-F238E27FC236}">
                      <a16:creationId xmlns:a16="http://schemas.microsoft.com/office/drawing/2014/main" id="{9AD67071-6CC4-B646-84D6-B1ADF3F3FDC7}"/>
                    </a:ext>
                  </a:extLst>
                </p:cNvPr>
                <p:cNvSpPr/>
                <p:nvPr/>
              </p:nvSpPr>
              <p:spPr>
                <a:xfrm>
                  <a:off x="1452562" y="2515242"/>
                  <a:ext cx="285750" cy="282539"/>
                </a:xfrm>
                <a:custGeom>
                  <a:avLst/>
                  <a:gdLst>
                    <a:gd name="connsiteX0" fmla="*/ 0 w 285750"/>
                    <a:gd name="connsiteY0" fmla="*/ 0 h 282539"/>
                    <a:gd name="connsiteX1" fmla="*/ 285750 w 285750"/>
                    <a:gd name="connsiteY1" fmla="*/ 0 h 282539"/>
                    <a:gd name="connsiteX2" fmla="*/ 285750 w 285750"/>
                    <a:gd name="connsiteY2" fmla="*/ 282539 h 282539"/>
                    <a:gd name="connsiteX3" fmla="*/ 0 w 285750"/>
                    <a:gd name="connsiteY3" fmla="*/ 282539 h 282539"/>
                  </a:gdLst>
                  <a:ahLst/>
                  <a:cxnLst>
                    <a:cxn ang="0">
                      <a:pos x="connsiteX0" y="connsiteY0"/>
                    </a:cxn>
                    <a:cxn ang="0">
                      <a:pos x="connsiteX1" y="connsiteY1"/>
                    </a:cxn>
                    <a:cxn ang="0">
                      <a:pos x="connsiteX2" y="connsiteY2"/>
                    </a:cxn>
                    <a:cxn ang="0">
                      <a:pos x="connsiteX3" y="connsiteY3"/>
                    </a:cxn>
                  </a:cxnLst>
                  <a:rect l="l" t="t" r="r" b="b"/>
                  <a:pathLst>
                    <a:path w="285750" h="282539">
                      <a:moveTo>
                        <a:pt x="0" y="0"/>
                      </a:moveTo>
                      <a:lnTo>
                        <a:pt x="285750" y="0"/>
                      </a:lnTo>
                      <a:lnTo>
                        <a:pt x="285750" y="282539"/>
                      </a:lnTo>
                      <a:lnTo>
                        <a:pt x="0" y="282539"/>
                      </a:lnTo>
                      <a:close/>
                    </a:path>
                  </a:pathLst>
                </a:custGeom>
                <a:solidFill>
                  <a:srgbClr val="000000">
                    <a:alpha val="5000"/>
                  </a:srgbClr>
                </a:solidFill>
                <a:ln w="9525" cap="flat">
                  <a:noFill/>
                  <a:prstDash val="solid"/>
                  <a:miter/>
                </a:ln>
              </p:spPr>
              <p:txBody>
                <a:bodyPr rtlCol="0" anchor="ctr"/>
                <a:lstStyle/>
                <a:p>
                  <a:endParaRPr lang="en-JP"/>
                </a:p>
              </p:txBody>
            </p:sp>
            <p:sp>
              <p:nvSpPr>
                <p:cNvPr id="162" name="Freeform 161">
                  <a:extLst>
                    <a:ext uri="{FF2B5EF4-FFF2-40B4-BE49-F238E27FC236}">
                      <a16:creationId xmlns:a16="http://schemas.microsoft.com/office/drawing/2014/main" id="{9DE0775A-8FEC-5547-B781-85EB46AF11B2}"/>
                    </a:ext>
                  </a:extLst>
                </p:cNvPr>
                <p:cNvSpPr/>
                <p:nvPr/>
              </p:nvSpPr>
              <p:spPr>
                <a:xfrm>
                  <a:off x="1738312" y="2524660"/>
                  <a:ext cx="9525" cy="263703"/>
                </a:xfrm>
                <a:custGeom>
                  <a:avLst/>
                  <a:gdLst>
                    <a:gd name="connsiteX0" fmla="*/ 0 w 9525"/>
                    <a:gd name="connsiteY0" fmla="*/ 0 h 263703"/>
                    <a:gd name="connsiteX1" fmla="*/ 0 w 9525"/>
                    <a:gd name="connsiteY1" fmla="*/ 263703 h 263703"/>
                  </a:gdLst>
                  <a:ahLst/>
                  <a:cxnLst>
                    <a:cxn ang="0">
                      <a:pos x="connsiteX0" y="connsiteY0"/>
                    </a:cxn>
                    <a:cxn ang="0">
                      <a:pos x="connsiteX1" y="connsiteY1"/>
                    </a:cxn>
                  </a:cxnLst>
                  <a:rect l="l" t="t" r="r" b="b"/>
                  <a:pathLst>
                    <a:path w="9525" h="263703">
                      <a:moveTo>
                        <a:pt x="0" y="0"/>
                      </a:moveTo>
                      <a:lnTo>
                        <a:pt x="0" y="263703"/>
                      </a:lnTo>
                    </a:path>
                  </a:pathLst>
                </a:custGeom>
                <a:solidFill>
                  <a:srgbClr val="000000"/>
                </a:solidFill>
                <a:ln w="9525" cap="flat">
                  <a:solidFill>
                    <a:srgbClr val="000000">
                      <a:alpha val="10000"/>
                    </a:srgbClr>
                  </a:solidFill>
                  <a:prstDash val="solid"/>
                  <a:miter/>
                </a:ln>
              </p:spPr>
              <p:txBody>
                <a:bodyPr rtlCol="0" anchor="ctr"/>
                <a:lstStyle/>
                <a:p>
                  <a:endParaRPr lang="en-JP"/>
                </a:p>
              </p:txBody>
            </p:sp>
          </p:grpSp>
          <p:sp>
            <p:nvSpPr>
              <p:cNvPr id="160" name="Freeform 159">
                <a:extLst>
                  <a:ext uri="{FF2B5EF4-FFF2-40B4-BE49-F238E27FC236}">
                    <a16:creationId xmlns:a16="http://schemas.microsoft.com/office/drawing/2014/main" id="{3BDB060B-4900-2449-B191-2D4A9EBAE512}"/>
                  </a:ext>
                </a:extLst>
              </p:cNvPr>
              <p:cNvSpPr/>
              <p:nvPr/>
            </p:nvSpPr>
            <p:spPr>
              <a:xfrm>
                <a:off x="23574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grpSp>
        <p:grpSp>
          <p:nvGrpSpPr>
            <p:cNvPr id="128" name="Graphic 8">
              <a:extLst>
                <a:ext uri="{FF2B5EF4-FFF2-40B4-BE49-F238E27FC236}">
                  <a16:creationId xmlns:a16="http://schemas.microsoft.com/office/drawing/2014/main" id="{D66EE858-5EAA-C94C-A443-337BDE82EBB1}"/>
                </a:ext>
              </a:extLst>
            </p:cNvPr>
            <p:cNvGrpSpPr/>
            <p:nvPr/>
          </p:nvGrpSpPr>
          <p:grpSpPr>
            <a:xfrm>
              <a:off x="2945266" y="5181173"/>
              <a:ext cx="1047750" cy="282539"/>
              <a:chOff x="3119437" y="2515242"/>
              <a:chExt cx="1047750" cy="282539"/>
            </a:xfrm>
            <a:solidFill>
              <a:srgbClr val="000000"/>
            </a:solidFill>
          </p:grpSpPr>
          <p:sp>
            <p:nvSpPr>
              <p:cNvPr id="152" name="Freeform 151">
                <a:extLst>
                  <a:ext uri="{FF2B5EF4-FFF2-40B4-BE49-F238E27FC236}">
                    <a16:creationId xmlns:a16="http://schemas.microsoft.com/office/drawing/2014/main" id="{B31F52AC-F1BE-E740-B4AD-BED409BE0DD4}"/>
                  </a:ext>
                </a:extLst>
              </p:cNvPr>
              <p:cNvSpPr/>
              <p:nvPr/>
            </p:nvSpPr>
            <p:spPr>
              <a:xfrm>
                <a:off x="3167062" y="2515242"/>
                <a:ext cx="952500" cy="282539"/>
              </a:xfrm>
              <a:custGeom>
                <a:avLst/>
                <a:gdLst>
                  <a:gd name="connsiteX0" fmla="*/ 904875 w 952500"/>
                  <a:gd name="connsiteY0" fmla="*/ 0 h 282539"/>
                  <a:gd name="connsiteX1" fmla="*/ 952500 w 952500"/>
                  <a:gd name="connsiteY1" fmla="*/ 47090 h 282539"/>
                  <a:gd name="connsiteX2" fmla="*/ 952500 w 952500"/>
                  <a:gd name="connsiteY2" fmla="*/ 235449 h 282539"/>
                  <a:gd name="connsiteX3" fmla="*/ 904875 w 952500"/>
                  <a:gd name="connsiteY3" fmla="*/ 282539 h 282539"/>
                  <a:gd name="connsiteX4" fmla="*/ 47625 w 952500"/>
                  <a:gd name="connsiteY4" fmla="*/ 282539 h 282539"/>
                  <a:gd name="connsiteX5" fmla="*/ 0 w 952500"/>
                  <a:gd name="connsiteY5" fmla="*/ 235449 h 282539"/>
                  <a:gd name="connsiteX6" fmla="*/ 0 w 952500"/>
                  <a:gd name="connsiteY6" fmla="*/ 47090 h 282539"/>
                  <a:gd name="connsiteX7" fmla="*/ 47625 w 952500"/>
                  <a:gd name="connsiteY7" fmla="*/ 0 h 28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282539">
                    <a:moveTo>
                      <a:pt x="904875" y="0"/>
                    </a:moveTo>
                    <a:cubicBezTo>
                      <a:pt x="931178" y="0"/>
                      <a:pt x="952500" y="21083"/>
                      <a:pt x="952500" y="47090"/>
                    </a:cubicBezTo>
                    <a:lnTo>
                      <a:pt x="952500" y="235449"/>
                    </a:lnTo>
                    <a:cubicBezTo>
                      <a:pt x="952500" y="261456"/>
                      <a:pt x="931178" y="282539"/>
                      <a:pt x="904875" y="282539"/>
                    </a:cubicBezTo>
                    <a:lnTo>
                      <a:pt x="47625" y="282539"/>
                    </a:lnTo>
                    <a:cubicBezTo>
                      <a:pt x="21322" y="282539"/>
                      <a:pt x="0" y="261456"/>
                      <a:pt x="0" y="235449"/>
                    </a:cubicBezTo>
                    <a:lnTo>
                      <a:pt x="0" y="47090"/>
                    </a:lnTo>
                    <a:cubicBezTo>
                      <a:pt x="0" y="21083"/>
                      <a:pt x="21322" y="0"/>
                      <a:pt x="47625" y="0"/>
                    </a:cubicBezTo>
                    <a:close/>
                  </a:path>
                </a:pathLst>
              </a:custGeom>
              <a:solidFill>
                <a:srgbClr val="FDD0A2"/>
              </a:solidFill>
              <a:ln w="9525" cap="flat">
                <a:solidFill>
                  <a:srgbClr val="999999"/>
                </a:solidFill>
                <a:prstDash val="solid"/>
                <a:miter/>
              </a:ln>
            </p:spPr>
            <p:txBody>
              <a:bodyPr rtlCol="0" anchor="ctr"/>
              <a:lstStyle/>
              <a:p>
                <a:endParaRPr lang="en-JP"/>
              </a:p>
            </p:txBody>
          </p:sp>
          <p:grpSp>
            <p:nvGrpSpPr>
              <p:cNvPr id="153" name="Graphic 8">
                <a:extLst>
                  <a:ext uri="{FF2B5EF4-FFF2-40B4-BE49-F238E27FC236}">
                    <a16:creationId xmlns:a16="http://schemas.microsoft.com/office/drawing/2014/main" id="{1712DADE-FF1F-4B48-AE2D-BFF36761E17B}"/>
                  </a:ext>
                </a:extLst>
              </p:cNvPr>
              <p:cNvGrpSpPr/>
              <p:nvPr/>
            </p:nvGrpSpPr>
            <p:grpSpPr>
              <a:xfrm>
                <a:off x="3167062" y="2515242"/>
                <a:ext cx="285750" cy="282539"/>
                <a:chOff x="3167062" y="2515242"/>
                <a:chExt cx="285750" cy="282539"/>
              </a:xfrm>
              <a:solidFill>
                <a:srgbClr val="000000"/>
              </a:solidFill>
            </p:grpSpPr>
            <p:sp>
              <p:nvSpPr>
                <p:cNvPr id="156" name="Freeform 155">
                  <a:extLst>
                    <a:ext uri="{FF2B5EF4-FFF2-40B4-BE49-F238E27FC236}">
                      <a16:creationId xmlns:a16="http://schemas.microsoft.com/office/drawing/2014/main" id="{D79CC342-126C-4247-86CC-DA46FE3DAADE}"/>
                    </a:ext>
                  </a:extLst>
                </p:cNvPr>
                <p:cNvSpPr/>
                <p:nvPr/>
              </p:nvSpPr>
              <p:spPr>
                <a:xfrm>
                  <a:off x="3167062" y="2515242"/>
                  <a:ext cx="285750" cy="282539"/>
                </a:xfrm>
                <a:custGeom>
                  <a:avLst/>
                  <a:gdLst>
                    <a:gd name="connsiteX0" fmla="*/ 0 w 285750"/>
                    <a:gd name="connsiteY0" fmla="*/ 0 h 282539"/>
                    <a:gd name="connsiteX1" fmla="*/ 285750 w 285750"/>
                    <a:gd name="connsiteY1" fmla="*/ 0 h 282539"/>
                    <a:gd name="connsiteX2" fmla="*/ 285750 w 285750"/>
                    <a:gd name="connsiteY2" fmla="*/ 282539 h 282539"/>
                    <a:gd name="connsiteX3" fmla="*/ 0 w 285750"/>
                    <a:gd name="connsiteY3" fmla="*/ 282539 h 282539"/>
                  </a:gdLst>
                  <a:ahLst/>
                  <a:cxnLst>
                    <a:cxn ang="0">
                      <a:pos x="connsiteX0" y="connsiteY0"/>
                    </a:cxn>
                    <a:cxn ang="0">
                      <a:pos x="connsiteX1" y="connsiteY1"/>
                    </a:cxn>
                    <a:cxn ang="0">
                      <a:pos x="connsiteX2" y="connsiteY2"/>
                    </a:cxn>
                    <a:cxn ang="0">
                      <a:pos x="connsiteX3" y="connsiteY3"/>
                    </a:cxn>
                  </a:cxnLst>
                  <a:rect l="l" t="t" r="r" b="b"/>
                  <a:pathLst>
                    <a:path w="285750" h="282539">
                      <a:moveTo>
                        <a:pt x="0" y="0"/>
                      </a:moveTo>
                      <a:lnTo>
                        <a:pt x="285750" y="0"/>
                      </a:lnTo>
                      <a:lnTo>
                        <a:pt x="285750" y="282539"/>
                      </a:lnTo>
                      <a:lnTo>
                        <a:pt x="0" y="282539"/>
                      </a:lnTo>
                      <a:close/>
                    </a:path>
                  </a:pathLst>
                </a:custGeom>
                <a:solidFill>
                  <a:srgbClr val="000000">
                    <a:alpha val="5000"/>
                  </a:srgbClr>
                </a:solidFill>
                <a:ln w="9525" cap="flat">
                  <a:noFill/>
                  <a:prstDash val="solid"/>
                  <a:miter/>
                </a:ln>
              </p:spPr>
              <p:txBody>
                <a:bodyPr rtlCol="0" anchor="ctr"/>
                <a:lstStyle/>
                <a:p>
                  <a:endParaRPr lang="en-JP"/>
                </a:p>
              </p:txBody>
            </p:sp>
            <p:sp>
              <p:nvSpPr>
                <p:cNvPr id="157" name="Freeform 156">
                  <a:extLst>
                    <a:ext uri="{FF2B5EF4-FFF2-40B4-BE49-F238E27FC236}">
                      <a16:creationId xmlns:a16="http://schemas.microsoft.com/office/drawing/2014/main" id="{A93E6D6A-E9FD-4E48-BC67-10A3ADF368EC}"/>
                    </a:ext>
                  </a:extLst>
                </p:cNvPr>
                <p:cNvSpPr/>
                <p:nvPr/>
              </p:nvSpPr>
              <p:spPr>
                <a:xfrm>
                  <a:off x="3452812" y="2524660"/>
                  <a:ext cx="9525" cy="263703"/>
                </a:xfrm>
                <a:custGeom>
                  <a:avLst/>
                  <a:gdLst>
                    <a:gd name="connsiteX0" fmla="*/ 0 w 9525"/>
                    <a:gd name="connsiteY0" fmla="*/ 0 h 263703"/>
                    <a:gd name="connsiteX1" fmla="*/ 0 w 9525"/>
                    <a:gd name="connsiteY1" fmla="*/ 263703 h 263703"/>
                  </a:gdLst>
                  <a:ahLst/>
                  <a:cxnLst>
                    <a:cxn ang="0">
                      <a:pos x="connsiteX0" y="connsiteY0"/>
                    </a:cxn>
                    <a:cxn ang="0">
                      <a:pos x="connsiteX1" y="connsiteY1"/>
                    </a:cxn>
                  </a:cxnLst>
                  <a:rect l="l" t="t" r="r" b="b"/>
                  <a:pathLst>
                    <a:path w="9525" h="263703">
                      <a:moveTo>
                        <a:pt x="0" y="0"/>
                      </a:moveTo>
                      <a:lnTo>
                        <a:pt x="0" y="263703"/>
                      </a:lnTo>
                    </a:path>
                  </a:pathLst>
                </a:custGeom>
                <a:solidFill>
                  <a:srgbClr val="000000"/>
                </a:solidFill>
                <a:ln w="9525" cap="flat">
                  <a:solidFill>
                    <a:srgbClr val="000000">
                      <a:alpha val="10000"/>
                    </a:srgbClr>
                  </a:solidFill>
                  <a:prstDash val="solid"/>
                  <a:miter/>
                </a:ln>
              </p:spPr>
              <p:txBody>
                <a:bodyPr rtlCol="0" anchor="ctr"/>
                <a:lstStyle/>
                <a:p>
                  <a:endParaRPr lang="en-JP"/>
                </a:p>
              </p:txBody>
            </p:sp>
          </p:grpSp>
          <p:sp>
            <p:nvSpPr>
              <p:cNvPr id="154" name="Freeform 153">
                <a:extLst>
                  <a:ext uri="{FF2B5EF4-FFF2-40B4-BE49-F238E27FC236}">
                    <a16:creationId xmlns:a16="http://schemas.microsoft.com/office/drawing/2014/main" id="{265BA4CE-64FE-8944-9ED5-4245231075A7}"/>
                  </a:ext>
                </a:extLst>
              </p:cNvPr>
              <p:cNvSpPr/>
              <p:nvPr/>
            </p:nvSpPr>
            <p:spPr>
              <a:xfrm>
                <a:off x="31194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sp>
            <p:nvSpPr>
              <p:cNvPr id="155" name="Freeform 154">
                <a:extLst>
                  <a:ext uri="{FF2B5EF4-FFF2-40B4-BE49-F238E27FC236}">
                    <a16:creationId xmlns:a16="http://schemas.microsoft.com/office/drawing/2014/main" id="{EF72821A-04B2-374A-9824-26A35947FEFA}"/>
                  </a:ext>
                </a:extLst>
              </p:cNvPr>
              <p:cNvSpPr/>
              <p:nvPr/>
            </p:nvSpPr>
            <p:spPr>
              <a:xfrm>
                <a:off x="40719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grpSp>
        <p:grpSp>
          <p:nvGrpSpPr>
            <p:cNvPr id="129" name="Graphic 8">
              <a:extLst>
                <a:ext uri="{FF2B5EF4-FFF2-40B4-BE49-F238E27FC236}">
                  <a16:creationId xmlns:a16="http://schemas.microsoft.com/office/drawing/2014/main" id="{61DFA2F5-1716-1341-8109-918B6837FAFA}"/>
                </a:ext>
              </a:extLst>
            </p:cNvPr>
            <p:cNvGrpSpPr/>
            <p:nvPr/>
          </p:nvGrpSpPr>
          <p:grpSpPr>
            <a:xfrm>
              <a:off x="4659766" y="5181173"/>
              <a:ext cx="1047750" cy="282539"/>
              <a:chOff x="4833937" y="2515242"/>
              <a:chExt cx="1047750" cy="282539"/>
            </a:xfrm>
            <a:solidFill>
              <a:srgbClr val="000000"/>
            </a:solidFill>
          </p:grpSpPr>
          <p:sp>
            <p:nvSpPr>
              <p:cNvPr id="146" name="Freeform 145">
                <a:extLst>
                  <a:ext uri="{FF2B5EF4-FFF2-40B4-BE49-F238E27FC236}">
                    <a16:creationId xmlns:a16="http://schemas.microsoft.com/office/drawing/2014/main" id="{30B47FED-79B1-2E49-A5F7-B663405925F8}"/>
                  </a:ext>
                </a:extLst>
              </p:cNvPr>
              <p:cNvSpPr/>
              <p:nvPr/>
            </p:nvSpPr>
            <p:spPr>
              <a:xfrm>
                <a:off x="4881562" y="2515242"/>
                <a:ext cx="952500" cy="282539"/>
              </a:xfrm>
              <a:custGeom>
                <a:avLst/>
                <a:gdLst>
                  <a:gd name="connsiteX0" fmla="*/ 904875 w 952500"/>
                  <a:gd name="connsiteY0" fmla="*/ 0 h 282539"/>
                  <a:gd name="connsiteX1" fmla="*/ 952500 w 952500"/>
                  <a:gd name="connsiteY1" fmla="*/ 47090 h 282539"/>
                  <a:gd name="connsiteX2" fmla="*/ 952500 w 952500"/>
                  <a:gd name="connsiteY2" fmla="*/ 235449 h 282539"/>
                  <a:gd name="connsiteX3" fmla="*/ 904875 w 952500"/>
                  <a:gd name="connsiteY3" fmla="*/ 282539 h 282539"/>
                  <a:gd name="connsiteX4" fmla="*/ 47625 w 952500"/>
                  <a:gd name="connsiteY4" fmla="*/ 282539 h 282539"/>
                  <a:gd name="connsiteX5" fmla="*/ 0 w 952500"/>
                  <a:gd name="connsiteY5" fmla="*/ 235449 h 282539"/>
                  <a:gd name="connsiteX6" fmla="*/ 0 w 952500"/>
                  <a:gd name="connsiteY6" fmla="*/ 47090 h 282539"/>
                  <a:gd name="connsiteX7" fmla="*/ 47625 w 952500"/>
                  <a:gd name="connsiteY7" fmla="*/ 0 h 28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282539">
                    <a:moveTo>
                      <a:pt x="904875" y="0"/>
                    </a:moveTo>
                    <a:cubicBezTo>
                      <a:pt x="931178" y="0"/>
                      <a:pt x="952500" y="21083"/>
                      <a:pt x="952500" y="47090"/>
                    </a:cubicBezTo>
                    <a:lnTo>
                      <a:pt x="952500" y="235449"/>
                    </a:lnTo>
                    <a:cubicBezTo>
                      <a:pt x="952500" y="261456"/>
                      <a:pt x="931178" y="282539"/>
                      <a:pt x="904875" y="282539"/>
                    </a:cubicBezTo>
                    <a:lnTo>
                      <a:pt x="47625" y="282539"/>
                    </a:lnTo>
                    <a:cubicBezTo>
                      <a:pt x="21322" y="282539"/>
                      <a:pt x="0" y="261456"/>
                      <a:pt x="0" y="235449"/>
                    </a:cubicBezTo>
                    <a:lnTo>
                      <a:pt x="0" y="47090"/>
                    </a:lnTo>
                    <a:cubicBezTo>
                      <a:pt x="0" y="21083"/>
                      <a:pt x="21322" y="0"/>
                      <a:pt x="47625" y="0"/>
                    </a:cubicBezTo>
                    <a:close/>
                  </a:path>
                </a:pathLst>
              </a:custGeom>
              <a:solidFill>
                <a:srgbClr val="FDD0A2"/>
              </a:solidFill>
              <a:ln w="9525" cap="flat">
                <a:solidFill>
                  <a:srgbClr val="999999"/>
                </a:solidFill>
                <a:prstDash val="solid"/>
                <a:miter/>
              </a:ln>
            </p:spPr>
            <p:txBody>
              <a:bodyPr rtlCol="0" anchor="ctr"/>
              <a:lstStyle/>
              <a:p>
                <a:endParaRPr lang="en-JP"/>
              </a:p>
            </p:txBody>
          </p:sp>
          <p:grpSp>
            <p:nvGrpSpPr>
              <p:cNvPr id="147" name="Graphic 8">
                <a:extLst>
                  <a:ext uri="{FF2B5EF4-FFF2-40B4-BE49-F238E27FC236}">
                    <a16:creationId xmlns:a16="http://schemas.microsoft.com/office/drawing/2014/main" id="{A61538B0-D5B2-A841-9294-AD1E0CE704D9}"/>
                  </a:ext>
                </a:extLst>
              </p:cNvPr>
              <p:cNvGrpSpPr/>
              <p:nvPr/>
            </p:nvGrpSpPr>
            <p:grpSpPr>
              <a:xfrm>
                <a:off x="4881562" y="2515242"/>
                <a:ext cx="285750" cy="282539"/>
                <a:chOff x="4881562" y="2515242"/>
                <a:chExt cx="285750" cy="282539"/>
              </a:xfrm>
              <a:solidFill>
                <a:srgbClr val="000000"/>
              </a:solidFill>
            </p:grpSpPr>
            <p:sp>
              <p:nvSpPr>
                <p:cNvPr id="150" name="Freeform 149">
                  <a:extLst>
                    <a:ext uri="{FF2B5EF4-FFF2-40B4-BE49-F238E27FC236}">
                      <a16:creationId xmlns:a16="http://schemas.microsoft.com/office/drawing/2014/main" id="{6F580BFF-1EDA-2448-A748-ECF66557203E}"/>
                    </a:ext>
                  </a:extLst>
                </p:cNvPr>
                <p:cNvSpPr/>
                <p:nvPr/>
              </p:nvSpPr>
              <p:spPr>
                <a:xfrm>
                  <a:off x="4881562" y="2515242"/>
                  <a:ext cx="285750" cy="282539"/>
                </a:xfrm>
                <a:custGeom>
                  <a:avLst/>
                  <a:gdLst>
                    <a:gd name="connsiteX0" fmla="*/ 0 w 285750"/>
                    <a:gd name="connsiteY0" fmla="*/ 0 h 282539"/>
                    <a:gd name="connsiteX1" fmla="*/ 285750 w 285750"/>
                    <a:gd name="connsiteY1" fmla="*/ 0 h 282539"/>
                    <a:gd name="connsiteX2" fmla="*/ 285750 w 285750"/>
                    <a:gd name="connsiteY2" fmla="*/ 282539 h 282539"/>
                    <a:gd name="connsiteX3" fmla="*/ 0 w 285750"/>
                    <a:gd name="connsiteY3" fmla="*/ 282539 h 282539"/>
                  </a:gdLst>
                  <a:ahLst/>
                  <a:cxnLst>
                    <a:cxn ang="0">
                      <a:pos x="connsiteX0" y="connsiteY0"/>
                    </a:cxn>
                    <a:cxn ang="0">
                      <a:pos x="connsiteX1" y="connsiteY1"/>
                    </a:cxn>
                    <a:cxn ang="0">
                      <a:pos x="connsiteX2" y="connsiteY2"/>
                    </a:cxn>
                    <a:cxn ang="0">
                      <a:pos x="connsiteX3" y="connsiteY3"/>
                    </a:cxn>
                  </a:cxnLst>
                  <a:rect l="l" t="t" r="r" b="b"/>
                  <a:pathLst>
                    <a:path w="285750" h="282539">
                      <a:moveTo>
                        <a:pt x="0" y="0"/>
                      </a:moveTo>
                      <a:lnTo>
                        <a:pt x="285750" y="0"/>
                      </a:lnTo>
                      <a:lnTo>
                        <a:pt x="285750" y="282539"/>
                      </a:lnTo>
                      <a:lnTo>
                        <a:pt x="0" y="282539"/>
                      </a:lnTo>
                      <a:close/>
                    </a:path>
                  </a:pathLst>
                </a:custGeom>
                <a:solidFill>
                  <a:srgbClr val="000000">
                    <a:alpha val="5000"/>
                  </a:srgbClr>
                </a:solidFill>
                <a:ln w="9525" cap="flat">
                  <a:noFill/>
                  <a:prstDash val="solid"/>
                  <a:miter/>
                </a:ln>
              </p:spPr>
              <p:txBody>
                <a:bodyPr rtlCol="0" anchor="ctr"/>
                <a:lstStyle/>
                <a:p>
                  <a:endParaRPr lang="en-JP"/>
                </a:p>
              </p:txBody>
            </p:sp>
            <p:sp>
              <p:nvSpPr>
                <p:cNvPr id="151" name="Freeform 150">
                  <a:extLst>
                    <a:ext uri="{FF2B5EF4-FFF2-40B4-BE49-F238E27FC236}">
                      <a16:creationId xmlns:a16="http://schemas.microsoft.com/office/drawing/2014/main" id="{1FA61A4A-FE5E-A94C-B1AF-58E02B88A396}"/>
                    </a:ext>
                  </a:extLst>
                </p:cNvPr>
                <p:cNvSpPr/>
                <p:nvPr/>
              </p:nvSpPr>
              <p:spPr>
                <a:xfrm>
                  <a:off x="5167312" y="2524660"/>
                  <a:ext cx="9525" cy="263703"/>
                </a:xfrm>
                <a:custGeom>
                  <a:avLst/>
                  <a:gdLst>
                    <a:gd name="connsiteX0" fmla="*/ 0 w 9525"/>
                    <a:gd name="connsiteY0" fmla="*/ 0 h 263703"/>
                    <a:gd name="connsiteX1" fmla="*/ 0 w 9525"/>
                    <a:gd name="connsiteY1" fmla="*/ 263703 h 263703"/>
                  </a:gdLst>
                  <a:ahLst/>
                  <a:cxnLst>
                    <a:cxn ang="0">
                      <a:pos x="connsiteX0" y="connsiteY0"/>
                    </a:cxn>
                    <a:cxn ang="0">
                      <a:pos x="connsiteX1" y="connsiteY1"/>
                    </a:cxn>
                  </a:cxnLst>
                  <a:rect l="l" t="t" r="r" b="b"/>
                  <a:pathLst>
                    <a:path w="9525" h="263703">
                      <a:moveTo>
                        <a:pt x="0" y="0"/>
                      </a:moveTo>
                      <a:lnTo>
                        <a:pt x="0" y="263703"/>
                      </a:lnTo>
                    </a:path>
                  </a:pathLst>
                </a:custGeom>
                <a:solidFill>
                  <a:srgbClr val="000000"/>
                </a:solidFill>
                <a:ln w="9525" cap="flat">
                  <a:solidFill>
                    <a:srgbClr val="000000">
                      <a:alpha val="10000"/>
                    </a:srgbClr>
                  </a:solidFill>
                  <a:prstDash val="solid"/>
                  <a:miter/>
                </a:ln>
              </p:spPr>
              <p:txBody>
                <a:bodyPr rtlCol="0" anchor="ctr"/>
                <a:lstStyle/>
                <a:p>
                  <a:endParaRPr lang="en-JP"/>
                </a:p>
              </p:txBody>
            </p:sp>
          </p:grpSp>
          <p:sp>
            <p:nvSpPr>
              <p:cNvPr id="148" name="Freeform 147">
                <a:extLst>
                  <a:ext uri="{FF2B5EF4-FFF2-40B4-BE49-F238E27FC236}">
                    <a16:creationId xmlns:a16="http://schemas.microsoft.com/office/drawing/2014/main" id="{3DD5D295-9BB0-4242-B830-EBF6389B72DC}"/>
                  </a:ext>
                </a:extLst>
              </p:cNvPr>
              <p:cNvSpPr/>
              <p:nvPr/>
            </p:nvSpPr>
            <p:spPr>
              <a:xfrm>
                <a:off x="48339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sp>
            <p:nvSpPr>
              <p:cNvPr id="149" name="Freeform 148">
                <a:extLst>
                  <a:ext uri="{FF2B5EF4-FFF2-40B4-BE49-F238E27FC236}">
                    <a16:creationId xmlns:a16="http://schemas.microsoft.com/office/drawing/2014/main" id="{7878ABAD-CF40-3E46-AD99-848123A54445}"/>
                  </a:ext>
                </a:extLst>
              </p:cNvPr>
              <p:cNvSpPr/>
              <p:nvPr/>
            </p:nvSpPr>
            <p:spPr>
              <a:xfrm>
                <a:off x="57864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grpSp>
        <p:grpSp>
          <p:nvGrpSpPr>
            <p:cNvPr id="130" name="Graphic 8">
              <a:extLst>
                <a:ext uri="{FF2B5EF4-FFF2-40B4-BE49-F238E27FC236}">
                  <a16:creationId xmlns:a16="http://schemas.microsoft.com/office/drawing/2014/main" id="{52B45DDA-FEB0-4043-AF65-160B1563EF8C}"/>
                </a:ext>
              </a:extLst>
            </p:cNvPr>
            <p:cNvGrpSpPr/>
            <p:nvPr/>
          </p:nvGrpSpPr>
          <p:grpSpPr>
            <a:xfrm>
              <a:off x="6374266" y="5181173"/>
              <a:ext cx="1000125" cy="282539"/>
              <a:chOff x="6548437" y="2515242"/>
              <a:chExt cx="1000125" cy="282539"/>
            </a:xfrm>
            <a:solidFill>
              <a:srgbClr val="000000"/>
            </a:solidFill>
          </p:grpSpPr>
          <p:sp>
            <p:nvSpPr>
              <p:cNvPr id="141" name="Freeform 140">
                <a:extLst>
                  <a:ext uri="{FF2B5EF4-FFF2-40B4-BE49-F238E27FC236}">
                    <a16:creationId xmlns:a16="http://schemas.microsoft.com/office/drawing/2014/main" id="{2AACE120-4089-4E47-ABF8-0BE099A00BB8}"/>
                  </a:ext>
                </a:extLst>
              </p:cNvPr>
              <p:cNvSpPr/>
              <p:nvPr/>
            </p:nvSpPr>
            <p:spPr>
              <a:xfrm>
                <a:off x="6596062" y="2515242"/>
                <a:ext cx="952500" cy="282539"/>
              </a:xfrm>
              <a:custGeom>
                <a:avLst/>
                <a:gdLst>
                  <a:gd name="connsiteX0" fmla="*/ 904875 w 952500"/>
                  <a:gd name="connsiteY0" fmla="*/ 0 h 282539"/>
                  <a:gd name="connsiteX1" fmla="*/ 952500 w 952500"/>
                  <a:gd name="connsiteY1" fmla="*/ 47090 h 282539"/>
                  <a:gd name="connsiteX2" fmla="*/ 952500 w 952500"/>
                  <a:gd name="connsiteY2" fmla="*/ 235449 h 282539"/>
                  <a:gd name="connsiteX3" fmla="*/ 904875 w 952500"/>
                  <a:gd name="connsiteY3" fmla="*/ 282539 h 282539"/>
                  <a:gd name="connsiteX4" fmla="*/ 47625 w 952500"/>
                  <a:gd name="connsiteY4" fmla="*/ 282539 h 282539"/>
                  <a:gd name="connsiteX5" fmla="*/ 0 w 952500"/>
                  <a:gd name="connsiteY5" fmla="*/ 235449 h 282539"/>
                  <a:gd name="connsiteX6" fmla="*/ 0 w 952500"/>
                  <a:gd name="connsiteY6" fmla="*/ 47090 h 282539"/>
                  <a:gd name="connsiteX7" fmla="*/ 47625 w 952500"/>
                  <a:gd name="connsiteY7" fmla="*/ 0 h 28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282539">
                    <a:moveTo>
                      <a:pt x="904875" y="0"/>
                    </a:moveTo>
                    <a:cubicBezTo>
                      <a:pt x="931178" y="0"/>
                      <a:pt x="952500" y="21083"/>
                      <a:pt x="952500" y="47090"/>
                    </a:cubicBezTo>
                    <a:lnTo>
                      <a:pt x="952500" y="235449"/>
                    </a:lnTo>
                    <a:cubicBezTo>
                      <a:pt x="952500" y="261456"/>
                      <a:pt x="931178" y="282539"/>
                      <a:pt x="904875" y="282539"/>
                    </a:cubicBezTo>
                    <a:lnTo>
                      <a:pt x="47625" y="282539"/>
                    </a:lnTo>
                    <a:cubicBezTo>
                      <a:pt x="21322" y="282539"/>
                      <a:pt x="0" y="261456"/>
                      <a:pt x="0" y="235449"/>
                    </a:cubicBezTo>
                    <a:lnTo>
                      <a:pt x="0" y="47090"/>
                    </a:lnTo>
                    <a:cubicBezTo>
                      <a:pt x="0" y="21083"/>
                      <a:pt x="21322" y="0"/>
                      <a:pt x="47625" y="0"/>
                    </a:cubicBezTo>
                    <a:close/>
                  </a:path>
                </a:pathLst>
              </a:custGeom>
              <a:solidFill>
                <a:srgbClr val="87A980"/>
              </a:solidFill>
              <a:ln w="9525" cap="flat">
                <a:solidFill>
                  <a:srgbClr val="999999"/>
                </a:solidFill>
                <a:prstDash val="solid"/>
                <a:miter/>
              </a:ln>
            </p:spPr>
            <p:txBody>
              <a:bodyPr rtlCol="0" anchor="ctr"/>
              <a:lstStyle/>
              <a:p>
                <a:endParaRPr lang="en-JP"/>
              </a:p>
            </p:txBody>
          </p:sp>
          <p:grpSp>
            <p:nvGrpSpPr>
              <p:cNvPr id="142" name="Graphic 8">
                <a:extLst>
                  <a:ext uri="{FF2B5EF4-FFF2-40B4-BE49-F238E27FC236}">
                    <a16:creationId xmlns:a16="http://schemas.microsoft.com/office/drawing/2014/main" id="{DE035F82-5DF6-3C4B-8C84-216B0EBAA175}"/>
                  </a:ext>
                </a:extLst>
              </p:cNvPr>
              <p:cNvGrpSpPr/>
              <p:nvPr/>
            </p:nvGrpSpPr>
            <p:grpSpPr>
              <a:xfrm>
                <a:off x="7262812" y="2515242"/>
                <a:ext cx="285750" cy="282539"/>
                <a:chOff x="7262812" y="2515242"/>
                <a:chExt cx="285750" cy="282539"/>
              </a:xfrm>
              <a:solidFill>
                <a:srgbClr val="000000"/>
              </a:solidFill>
            </p:grpSpPr>
            <p:sp>
              <p:nvSpPr>
                <p:cNvPr id="144" name="Freeform 143">
                  <a:extLst>
                    <a:ext uri="{FF2B5EF4-FFF2-40B4-BE49-F238E27FC236}">
                      <a16:creationId xmlns:a16="http://schemas.microsoft.com/office/drawing/2014/main" id="{AF24028B-90BF-5B4E-9B4A-184F51E6513B}"/>
                    </a:ext>
                  </a:extLst>
                </p:cNvPr>
                <p:cNvSpPr/>
                <p:nvPr/>
              </p:nvSpPr>
              <p:spPr>
                <a:xfrm>
                  <a:off x="7262812" y="2515242"/>
                  <a:ext cx="285750" cy="282539"/>
                </a:xfrm>
                <a:custGeom>
                  <a:avLst/>
                  <a:gdLst>
                    <a:gd name="connsiteX0" fmla="*/ 0 w 285750"/>
                    <a:gd name="connsiteY0" fmla="*/ 0 h 282539"/>
                    <a:gd name="connsiteX1" fmla="*/ 285750 w 285750"/>
                    <a:gd name="connsiteY1" fmla="*/ 0 h 282539"/>
                    <a:gd name="connsiteX2" fmla="*/ 285750 w 285750"/>
                    <a:gd name="connsiteY2" fmla="*/ 282539 h 282539"/>
                    <a:gd name="connsiteX3" fmla="*/ 0 w 285750"/>
                    <a:gd name="connsiteY3" fmla="*/ 282539 h 282539"/>
                  </a:gdLst>
                  <a:ahLst/>
                  <a:cxnLst>
                    <a:cxn ang="0">
                      <a:pos x="connsiteX0" y="connsiteY0"/>
                    </a:cxn>
                    <a:cxn ang="0">
                      <a:pos x="connsiteX1" y="connsiteY1"/>
                    </a:cxn>
                    <a:cxn ang="0">
                      <a:pos x="connsiteX2" y="connsiteY2"/>
                    </a:cxn>
                    <a:cxn ang="0">
                      <a:pos x="connsiteX3" y="connsiteY3"/>
                    </a:cxn>
                  </a:cxnLst>
                  <a:rect l="l" t="t" r="r" b="b"/>
                  <a:pathLst>
                    <a:path w="285750" h="282539">
                      <a:moveTo>
                        <a:pt x="0" y="0"/>
                      </a:moveTo>
                      <a:lnTo>
                        <a:pt x="285750" y="0"/>
                      </a:lnTo>
                      <a:lnTo>
                        <a:pt x="285750" y="282539"/>
                      </a:lnTo>
                      <a:lnTo>
                        <a:pt x="0" y="282539"/>
                      </a:lnTo>
                      <a:close/>
                    </a:path>
                  </a:pathLst>
                </a:custGeom>
                <a:solidFill>
                  <a:srgbClr val="000000">
                    <a:alpha val="5000"/>
                  </a:srgbClr>
                </a:solidFill>
                <a:ln w="9525" cap="flat">
                  <a:noFill/>
                  <a:prstDash val="solid"/>
                  <a:miter/>
                </a:ln>
              </p:spPr>
              <p:txBody>
                <a:bodyPr rtlCol="0" anchor="ctr"/>
                <a:lstStyle/>
                <a:p>
                  <a:endParaRPr lang="en-JP"/>
                </a:p>
              </p:txBody>
            </p:sp>
            <p:sp>
              <p:nvSpPr>
                <p:cNvPr id="145" name="Freeform 144">
                  <a:extLst>
                    <a:ext uri="{FF2B5EF4-FFF2-40B4-BE49-F238E27FC236}">
                      <a16:creationId xmlns:a16="http://schemas.microsoft.com/office/drawing/2014/main" id="{12158501-BFB9-6341-9EB6-6E16ACF4A3D1}"/>
                    </a:ext>
                  </a:extLst>
                </p:cNvPr>
                <p:cNvSpPr/>
                <p:nvPr/>
              </p:nvSpPr>
              <p:spPr>
                <a:xfrm>
                  <a:off x="7262812" y="2524660"/>
                  <a:ext cx="9525" cy="263703"/>
                </a:xfrm>
                <a:custGeom>
                  <a:avLst/>
                  <a:gdLst>
                    <a:gd name="connsiteX0" fmla="*/ 0 w 9525"/>
                    <a:gd name="connsiteY0" fmla="*/ 0 h 263703"/>
                    <a:gd name="connsiteX1" fmla="*/ 0 w 9525"/>
                    <a:gd name="connsiteY1" fmla="*/ 263703 h 263703"/>
                  </a:gdLst>
                  <a:ahLst/>
                  <a:cxnLst>
                    <a:cxn ang="0">
                      <a:pos x="connsiteX0" y="connsiteY0"/>
                    </a:cxn>
                    <a:cxn ang="0">
                      <a:pos x="connsiteX1" y="connsiteY1"/>
                    </a:cxn>
                  </a:cxnLst>
                  <a:rect l="l" t="t" r="r" b="b"/>
                  <a:pathLst>
                    <a:path w="9525" h="263703">
                      <a:moveTo>
                        <a:pt x="0" y="0"/>
                      </a:moveTo>
                      <a:lnTo>
                        <a:pt x="0" y="263703"/>
                      </a:lnTo>
                    </a:path>
                  </a:pathLst>
                </a:custGeom>
                <a:solidFill>
                  <a:srgbClr val="000000"/>
                </a:solidFill>
                <a:ln w="9525" cap="flat">
                  <a:solidFill>
                    <a:srgbClr val="000000">
                      <a:alpha val="10000"/>
                    </a:srgbClr>
                  </a:solidFill>
                  <a:prstDash val="solid"/>
                  <a:miter/>
                </a:ln>
              </p:spPr>
              <p:txBody>
                <a:bodyPr rtlCol="0" anchor="ctr"/>
                <a:lstStyle/>
                <a:p>
                  <a:endParaRPr lang="en-JP"/>
                </a:p>
              </p:txBody>
            </p:sp>
          </p:grpSp>
          <p:sp>
            <p:nvSpPr>
              <p:cNvPr id="143" name="Freeform 142">
                <a:extLst>
                  <a:ext uri="{FF2B5EF4-FFF2-40B4-BE49-F238E27FC236}">
                    <a16:creationId xmlns:a16="http://schemas.microsoft.com/office/drawing/2014/main" id="{42769EB1-4ABD-0F45-8679-636339B3F69E}"/>
                  </a:ext>
                </a:extLst>
              </p:cNvPr>
              <p:cNvSpPr/>
              <p:nvPr/>
            </p:nvSpPr>
            <p:spPr>
              <a:xfrm>
                <a:off x="6548437" y="2609421"/>
                <a:ext cx="95250" cy="94179"/>
              </a:xfrm>
              <a:custGeom>
                <a:avLst/>
                <a:gdLst>
                  <a:gd name="connsiteX0" fmla="*/ 66675 w 95250"/>
                  <a:gd name="connsiteY0" fmla="*/ 0 h 94179"/>
                  <a:gd name="connsiteX1" fmla="*/ 95250 w 95250"/>
                  <a:gd name="connsiteY1" fmla="*/ 28254 h 94179"/>
                  <a:gd name="connsiteX2" fmla="*/ 95250 w 95250"/>
                  <a:gd name="connsiteY2" fmla="*/ 65926 h 94179"/>
                  <a:gd name="connsiteX3" fmla="*/ 66675 w 95250"/>
                  <a:gd name="connsiteY3" fmla="*/ 94180 h 94179"/>
                  <a:gd name="connsiteX4" fmla="*/ 28575 w 95250"/>
                  <a:gd name="connsiteY4" fmla="*/ 94180 h 94179"/>
                  <a:gd name="connsiteX5" fmla="*/ 0 w 95250"/>
                  <a:gd name="connsiteY5" fmla="*/ 65926 h 94179"/>
                  <a:gd name="connsiteX6" fmla="*/ 0 w 95250"/>
                  <a:gd name="connsiteY6" fmla="*/ 28254 h 94179"/>
                  <a:gd name="connsiteX7" fmla="*/ 28575 w 95250"/>
                  <a:gd name="connsiteY7" fmla="*/ 0 h 9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4179">
                    <a:moveTo>
                      <a:pt x="66675" y="0"/>
                    </a:moveTo>
                    <a:cubicBezTo>
                      <a:pt x="82457" y="0"/>
                      <a:pt x="95250" y="12650"/>
                      <a:pt x="95250" y="28254"/>
                    </a:cubicBezTo>
                    <a:lnTo>
                      <a:pt x="95250" y="65926"/>
                    </a:lnTo>
                    <a:cubicBezTo>
                      <a:pt x="95250" y="81530"/>
                      <a:pt x="82457" y="94180"/>
                      <a:pt x="66675" y="94180"/>
                    </a:cubicBezTo>
                    <a:lnTo>
                      <a:pt x="28575" y="94180"/>
                    </a:lnTo>
                    <a:cubicBezTo>
                      <a:pt x="12793" y="94180"/>
                      <a:pt x="0" y="81530"/>
                      <a:pt x="0" y="65926"/>
                    </a:cubicBezTo>
                    <a:lnTo>
                      <a:pt x="0" y="28254"/>
                    </a:lnTo>
                    <a:cubicBezTo>
                      <a:pt x="0" y="12650"/>
                      <a:pt x="12793" y="0"/>
                      <a:pt x="28575" y="0"/>
                    </a:cubicBezTo>
                    <a:close/>
                  </a:path>
                </a:pathLst>
              </a:custGeom>
              <a:solidFill>
                <a:srgbClr val="D9D9D9"/>
              </a:solidFill>
              <a:ln w="9525" cap="flat">
                <a:solidFill>
                  <a:srgbClr val="999999"/>
                </a:solidFill>
                <a:prstDash val="solid"/>
                <a:miter/>
              </a:ln>
            </p:spPr>
            <p:txBody>
              <a:bodyPr rtlCol="0" anchor="ctr"/>
              <a:lstStyle/>
              <a:p>
                <a:endParaRPr lang="en-JP"/>
              </a:p>
            </p:txBody>
          </p:sp>
        </p:grpSp>
        <p:grpSp>
          <p:nvGrpSpPr>
            <p:cNvPr id="131" name="Graphic 8">
              <a:extLst>
                <a:ext uri="{FF2B5EF4-FFF2-40B4-BE49-F238E27FC236}">
                  <a16:creationId xmlns:a16="http://schemas.microsoft.com/office/drawing/2014/main" id="{01DE0A97-256D-5640-99CA-52C9B5BE0F03}"/>
                </a:ext>
              </a:extLst>
            </p:cNvPr>
            <p:cNvGrpSpPr/>
            <p:nvPr/>
          </p:nvGrpSpPr>
          <p:grpSpPr>
            <a:xfrm>
              <a:off x="2230891" y="5011649"/>
              <a:ext cx="5286375" cy="131851"/>
              <a:chOff x="2405062" y="2345718"/>
              <a:chExt cx="5286375" cy="131851"/>
            </a:xfrm>
            <a:solidFill>
              <a:srgbClr val="FFC553">
                <a:alpha val="0"/>
              </a:srgbClr>
            </a:solidFill>
          </p:grpSpPr>
          <p:sp>
            <p:nvSpPr>
              <p:cNvPr id="137" name="Freeform 136">
                <a:extLst>
                  <a:ext uri="{FF2B5EF4-FFF2-40B4-BE49-F238E27FC236}">
                    <a16:creationId xmlns:a16="http://schemas.microsoft.com/office/drawing/2014/main" id="{761CC208-3D94-694F-9694-0FD6E2066AE3}"/>
                  </a:ext>
                </a:extLst>
              </p:cNvPr>
              <p:cNvSpPr/>
              <p:nvPr/>
            </p:nvSpPr>
            <p:spPr>
              <a:xfrm>
                <a:off x="2405062" y="2345718"/>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C553">
                  <a:alpha val="0"/>
                </a:srgbClr>
              </a:solidFill>
              <a:ln w="9525" cap="flat">
                <a:solidFill>
                  <a:srgbClr val="C49231">
                    <a:alpha val="0"/>
                  </a:srgbClr>
                </a:solidFill>
                <a:prstDash val="solid"/>
                <a:miter/>
              </a:ln>
            </p:spPr>
            <p:txBody>
              <a:bodyPr rtlCol="0" anchor="ctr"/>
              <a:lstStyle/>
              <a:p>
                <a:endParaRPr lang="en-JP"/>
              </a:p>
            </p:txBody>
          </p:sp>
          <p:sp>
            <p:nvSpPr>
              <p:cNvPr id="138" name="Freeform 137">
                <a:extLst>
                  <a:ext uri="{FF2B5EF4-FFF2-40B4-BE49-F238E27FC236}">
                    <a16:creationId xmlns:a16="http://schemas.microsoft.com/office/drawing/2014/main" id="{A36D21E2-CF81-1049-B5FA-3B9803A4E919}"/>
                  </a:ext>
                </a:extLst>
              </p:cNvPr>
              <p:cNvSpPr/>
              <p:nvPr/>
            </p:nvSpPr>
            <p:spPr>
              <a:xfrm>
                <a:off x="4129087" y="2345718"/>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C553">
                  <a:alpha val="0"/>
                </a:srgbClr>
              </a:solidFill>
              <a:ln w="9525" cap="flat">
                <a:solidFill>
                  <a:srgbClr val="C49231">
                    <a:alpha val="0"/>
                  </a:srgbClr>
                </a:solidFill>
                <a:prstDash val="solid"/>
                <a:miter/>
              </a:ln>
            </p:spPr>
            <p:txBody>
              <a:bodyPr rtlCol="0" anchor="ctr"/>
              <a:lstStyle/>
              <a:p>
                <a:endParaRPr lang="en-JP"/>
              </a:p>
            </p:txBody>
          </p:sp>
          <p:sp>
            <p:nvSpPr>
              <p:cNvPr id="139" name="Freeform 138">
                <a:extLst>
                  <a:ext uri="{FF2B5EF4-FFF2-40B4-BE49-F238E27FC236}">
                    <a16:creationId xmlns:a16="http://schemas.microsoft.com/office/drawing/2014/main" id="{CC8317D5-FF8D-3F4A-BAC6-AECE031CD85F}"/>
                  </a:ext>
                </a:extLst>
              </p:cNvPr>
              <p:cNvSpPr/>
              <p:nvPr/>
            </p:nvSpPr>
            <p:spPr>
              <a:xfrm>
                <a:off x="5843587" y="2345718"/>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C553">
                  <a:alpha val="0"/>
                </a:srgbClr>
              </a:solidFill>
              <a:ln w="9525" cap="flat">
                <a:solidFill>
                  <a:srgbClr val="C49231">
                    <a:alpha val="0"/>
                  </a:srgbClr>
                </a:solidFill>
                <a:prstDash val="solid"/>
                <a:miter/>
              </a:ln>
            </p:spPr>
            <p:txBody>
              <a:bodyPr rtlCol="0" anchor="ctr"/>
              <a:lstStyle/>
              <a:p>
                <a:endParaRPr lang="en-JP"/>
              </a:p>
            </p:txBody>
          </p:sp>
          <p:sp>
            <p:nvSpPr>
              <p:cNvPr id="140" name="Freeform 139">
                <a:extLst>
                  <a:ext uri="{FF2B5EF4-FFF2-40B4-BE49-F238E27FC236}">
                    <a16:creationId xmlns:a16="http://schemas.microsoft.com/office/drawing/2014/main" id="{81D357BE-EDC7-4541-BF85-94A64798D37F}"/>
                  </a:ext>
                </a:extLst>
              </p:cNvPr>
              <p:cNvSpPr/>
              <p:nvPr/>
            </p:nvSpPr>
            <p:spPr>
              <a:xfrm>
                <a:off x="7558087" y="2345718"/>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C553">
                  <a:alpha val="0"/>
                </a:srgbClr>
              </a:solidFill>
              <a:ln w="9525" cap="flat">
                <a:solidFill>
                  <a:srgbClr val="C49231">
                    <a:alpha val="0"/>
                  </a:srgbClr>
                </a:solidFill>
                <a:prstDash val="solid"/>
                <a:miter/>
              </a:ln>
            </p:spPr>
            <p:txBody>
              <a:bodyPr rtlCol="0" anchor="ctr"/>
              <a:lstStyle/>
              <a:p>
                <a:endParaRPr lang="en-JP"/>
              </a:p>
            </p:txBody>
          </p:sp>
        </p:grpSp>
        <p:grpSp>
          <p:nvGrpSpPr>
            <p:cNvPr id="132" name="Graphic 8">
              <a:extLst>
                <a:ext uri="{FF2B5EF4-FFF2-40B4-BE49-F238E27FC236}">
                  <a16:creationId xmlns:a16="http://schemas.microsoft.com/office/drawing/2014/main" id="{3B07F1E1-C7BB-4948-BC41-501763673132}"/>
                </a:ext>
              </a:extLst>
            </p:cNvPr>
            <p:cNvGrpSpPr/>
            <p:nvPr/>
          </p:nvGrpSpPr>
          <p:grpSpPr>
            <a:xfrm>
              <a:off x="2230891" y="5510802"/>
              <a:ext cx="5286375" cy="131851"/>
              <a:chOff x="2405062" y="2844871"/>
              <a:chExt cx="5286375" cy="131851"/>
            </a:xfrm>
            <a:solidFill>
              <a:srgbClr val="FF7A53">
                <a:alpha val="0"/>
              </a:srgbClr>
            </a:solidFill>
          </p:grpSpPr>
          <p:sp>
            <p:nvSpPr>
              <p:cNvPr id="133" name="Freeform 132">
                <a:extLst>
                  <a:ext uri="{FF2B5EF4-FFF2-40B4-BE49-F238E27FC236}">
                    <a16:creationId xmlns:a16="http://schemas.microsoft.com/office/drawing/2014/main" id="{1000B2BC-E9B1-5E4F-8982-AFECC9624ED5}"/>
                  </a:ext>
                </a:extLst>
              </p:cNvPr>
              <p:cNvSpPr/>
              <p:nvPr/>
            </p:nvSpPr>
            <p:spPr>
              <a:xfrm>
                <a:off x="2405062" y="2844871"/>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7A53">
                  <a:alpha val="0"/>
                </a:srgbClr>
              </a:solidFill>
              <a:ln w="9525" cap="flat">
                <a:solidFill>
                  <a:srgbClr val="C45939">
                    <a:alpha val="0"/>
                  </a:srgbClr>
                </a:solidFill>
                <a:prstDash val="solid"/>
                <a:miter/>
              </a:ln>
            </p:spPr>
            <p:txBody>
              <a:bodyPr rtlCol="0" anchor="ctr"/>
              <a:lstStyle/>
              <a:p>
                <a:endParaRPr lang="en-JP"/>
              </a:p>
            </p:txBody>
          </p:sp>
          <p:sp>
            <p:nvSpPr>
              <p:cNvPr id="134" name="Freeform 133">
                <a:extLst>
                  <a:ext uri="{FF2B5EF4-FFF2-40B4-BE49-F238E27FC236}">
                    <a16:creationId xmlns:a16="http://schemas.microsoft.com/office/drawing/2014/main" id="{CDA23740-86D7-D941-87AC-842197189C48}"/>
                  </a:ext>
                </a:extLst>
              </p:cNvPr>
              <p:cNvSpPr/>
              <p:nvPr/>
            </p:nvSpPr>
            <p:spPr>
              <a:xfrm>
                <a:off x="4129087" y="2844871"/>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7A53">
                  <a:alpha val="0"/>
                </a:srgbClr>
              </a:solidFill>
              <a:ln w="9525" cap="flat">
                <a:solidFill>
                  <a:srgbClr val="C45939">
                    <a:alpha val="0"/>
                  </a:srgbClr>
                </a:solidFill>
                <a:prstDash val="solid"/>
                <a:miter/>
              </a:ln>
            </p:spPr>
            <p:txBody>
              <a:bodyPr rtlCol="0" anchor="ctr"/>
              <a:lstStyle/>
              <a:p>
                <a:endParaRPr lang="en-JP"/>
              </a:p>
            </p:txBody>
          </p:sp>
          <p:sp>
            <p:nvSpPr>
              <p:cNvPr id="135" name="Freeform 134">
                <a:extLst>
                  <a:ext uri="{FF2B5EF4-FFF2-40B4-BE49-F238E27FC236}">
                    <a16:creationId xmlns:a16="http://schemas.microsoft.com/office/drawing/2014/main" id="{008274A7-BD9E-4B4D-A331-ED72B9D34367}"/>
                  </a:ext>
                </a:extLst>
              </p:cNvPr>
              <p:cNvSpPr/>
              <p:nvPr/>
            </p:nvSpPr>
            <p:spPr>
              <a:xfrm>
                <a:off x="5843587" y="2844871"/>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7A53">
                  <a:alpha val="0"/>
                </a:srgbClr>
              </a:solidFill>
              <a:ln w="9525" cap="flat">
                <a:solidFill>
                  <a:srgbClr val="C45939">
                    <a:alpha val="0"/>
                  </a:srgbClr>
                </a:solidFill>
                <a:prstDash val="solid"/>
                <a:miter/>
              </a:ln>
            </p:spPr>
            <p:txBody>
              <a:bodyPr rtlCol="0" anchor="ctr"/>
              <a:lstStyle/>
              <a:p>
                <a:endParaRPr lang="en-JP"/>
              </a:p>
            </p:txBody>
          </p:sp>
          <p:sp>
            <p:nvSpPr>
              <p:cNvPr id="136" name="Freeform 135">
                <a:extLst>
                  <a:ext uri="{FF2B5EF4-FFF2-40B4-BE49-F238E27FC236}">
                    <a16:creationId xmlns:a16="http://schemas.microsoft.com/office/drawing/2014/main" id="{5DF29A6D-D04F-8248-8A21-54DEBAF66B84}"/>
                  </a:ext>
                </a:extLst>
              </p:cNvPr>
              <p:cNvSpPr/>
              <p:nvPr/>
            </p:nvSpPr>
            <p:spPr>
              <a:xfrm>
                <a:off x="7558087" y="2844871"/>
                <a:ext cx="133350" cy="131851"/>
              </a:xfrm>
              <a:custGeom>
                <a:avLst/>
                <a:gdLst>
                  <a:gd name="connsiteX0" fmla="*/ 104775 w 133350"/>
                  <a:gd name="connsiteY0" fmla="*/ 0 h 131851"/>
                  <a:gd name="connsiteX1" fmla="*/ 133350 w 133350"/>
                  <a:gd name="connsiteY1" fmla="*/ 0 h 131851"/>
                  <a:gd name="connsiteX2" fmla="*/ 133350 w 133350"/>
                  <a:gd name="connsiteY2" fmla="*/ 131852 h 131851"/>
                  <a:gd name="connsiteX3" fmla="*/ 104775 w 133350"/>
                  <a:gd name="connsiteY3" fmla="*/ 131852 h 131851"/>
                  <a:gd name="connsiteX4" fmla="*/ 28575 w 133350"/>
                  <a:gd name="connsiteY4" fmla="*/ 131852 h 131851"/>
                  <a:gd name="connsiteX5" fmla="*/ 28575 w 133350"/>
                  <a:gd name="connsiteY5" fmla="*/ 0 h 131851"/>
                  <a:gd name="connsiteX6" fmla="*/ 0 w 133350"/>
                  <a:gd name="connsiteY6" fmla="*/ 0 h 131851"/>
                  <a:gd name="connsiteX7" fmla="*/ 28575 w 133350"/>
                  <a:gd name="connsiteY7" fmla="*/ 0 h 13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350" h="131851">
                    <a:moveTo>
                      <a:pt x="104775" y="0"/>
                    </a:moveTo>
                    <a:cubicBezTo>
                      <a:pt x="120557" y="0"/>
                      <a:pt x="133350" y="0"/>
                      <a:pt x="133350" y="0"/>
                    </a:cubicBezTo>
                    <a:lnTo>
                      <a:pt x="133350" y="131852"/>
                    </a:lnTo>
                    <a:cubicBezTo>
                      <a:pt x="133350" y="131852"/>
                      <a:pt x="120557" y="131852"/>
                      <a:pt x="104775" y="131852"/>
                    </a:cubicBezTo>
                    <a:lnTo>
                      <a:pt x="28575" y="131852"/>
                    </a:lnTo>
                    <a:lnTo>
                      <a:pt x="28575" y="0"/>
                    </a:lnTo>
                    <a:cubicBezTo>
                      <a:pt x="12793" y="0"/>
                      <a:pt x="0" y="0"/>
                      <a:pt x="0" y="0"/>
                    </a:cubicBezTo>
                    <a:cubicBezTo>
                      <a:pt x="0" y="0"/>
                      <a:pt x="12793" y="0"/>
                      <a:pt x="28575" y="0"/>
                    </a:cubicBezTo>
                    <a:close/>
                  </a:path>
                </a:pathLst>
              </a:custGeom>
              <a:solidFill>
                <a:srgbClr val="FF7A53">
                  <a:alpha val="0"/>
                </a:srgbClr>
              </a:solidFill>
              <a:ln w="9525" cap="flat">
                <a:solidFill>
                  <a:srgbClr val="C45939">
                    <a:alpha val="0"/>
                  </a:srgbClr>
                </a:solidFill>
                <a:prstDash val="solid"/>
                <a:miter/>
              </a:ln>
            </p:spPr>
            <p:txBody>
              <a:bodyPr rtlCol="0" anchor="ctr"/>
              <a:lstStyle/>
              <a:p>
                <a:endParaRPr lang="en-JP"/>
              </a:p>
            </p:txBody>
          </p:sp>
        </p:grpSp>
      </p:grpSp>
      <p:sp>
        <p:nvSpPr>
          <p:cNvPr id="169" name="Horizontal Scroll 168">
            <a:extLst>
              <a:ext uri="{FF2B5EF4-FFF2-40B4-BE49-F238E27FC236}">
                <a16:creationId xmlns:a16="http://schemas.microsoft.com/office/drawing/2014/main" id="{EE54456A-C23D-7D4B-A6F9-8C0F4F3C0310}"/>
              </a:ext>
            </a:extLst>
          </p:cNvPr>
          <p:cNvSpPr/>
          <p:nvPr/>
        </p:nvSpPr>
        <p:spPr bwMode="auto">
          <a:xfrm>
            <a:off x="5306364" y="1855082"/>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JP" sz="1400" dirty="0">
                <a:solidFill>
                  <a:schemeClr val="tx1"/>
                </a:solidFill>
              </a:rPr>
              <a:t>1</a:t>
            </a:r>
          </a:p>
        </p:txBody>
      </p:sp>
      <p:sp>
        <p:nvSpPr>
          <p:cNvPr id="170" name="Horizontal Scroll 169">
            <a:extLst>
              <a:ext uri="{FF2B5EF4-FFF2-40B4-BE49-F238E27FC236}">
                <a16:creationId xmlns:a16="http://schemas.microsoft.com/office/drawing/2014/main" id="{CC45CCC0-5EF9-7848-8B8D-92BBABCB290A}"/>
              </a:ext>
            </a:extLst>
          </p:cNvPr>
          <p:cNvSpPr/>
          <p:nvPr/>
        </p:nvSpPr>
        <p:spPr bwMode="auto">
          <a:xfrm>
            <a:off x="6407229" y="1855082"/>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JP" sz="1400" dirty="0">
                <a:solidFill>
                  <a:schemeClr val="tx1"/>
                </a:solidFill>
              </a:rPr>
              <a:t>3</a:t>
            </a:r>
          </a:p>
        </p:txBody>
      </p:sp>
      <p:sp>
        <p:nvSpPr>
          <p:cNvPr id="171" name="Horizontal Scroll 170">
            <a:extLst>
              <a:ext uri="{FF2B5EF4-FFF2-40B4-BE49-F238E27FC236}">
                <a16:creationId xmlns:a16="http://schemas.microsoft.com/office/drawing/2014/main" id="{D7526B31-7CCB-4E45-AD30-048939DDF11A}"/>
              </a:ext>
            </a:extLst>
          </p:cNvPr>
          <p:cNvSpPr/>
          <p:nvPr/>
        </p:nvSpPr>
        <p:spPr bwMode="auto">
          <a:xfrm>
            <a:off x="7508094" y="1855082"/>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JP" sz="1400" dirty="0">
                <a:solidFill>
                  <a:schemeClr val="tx1"/>
                </a:solidFill>
              </a:rPr>
              <a:t>5</a:t>
            </a:r>
          </a:p>
        </p:txBody>
      </p:sp>
      <p:sp>
        <p:nvSpPr>
          <p:cNvPr id="172" name="Horizontal Scroll 171">
            <a:extLst>
              <a:ext uri="{FF2B5EF4-FFF2-40B4-BE49-F238E27FC236}">
                <a16:creationId xmlns:a16="http://schemas.microsoft.com/office/drawing/2014/main" id="{8A5D91D6-2BE3-054B-AD12-AAB9BE6429E4}"/>
              </a:ext>
            </a:extLst>
          </p:cNvPr>
          <p:cNvSpPr/>
          <p:nvPr/>
        </p:nvSpPr>
        <p:spPr bwMode="auto">
          <a:xfrm>
            <a:off x="8608959" y="1855082"/>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JP" sz="1400" dirty="0">
                <a:solidFill>
                  <a:schemeClr val="tx1"/>
                </a:solidFill>
              </a:rPr>
              <a:t>7</a:t>
            </a:r>
          </a:p>
        </p:txBody>
      </p:sp>
      <p:sp>
        <p:nvSpPr>
          <p:cNvPr id="173" name="Horizontal Scroll 172">
            <a:extLst>
              <a:ext uri="{FF2B5EF4-FFF2-40B4-BE49-F238E27FC236}">
                <a16:creationId xmlns:a16="http://schemas.microsoft.com/office/drawing/2014/main" id="{BCD2FCFE-EFAF-7549-B369-631648921ED4}"/>
              </a:ext>
            </a:extLst>
          </p:cNvPr>
          <p:cNvSpPr/>
          <p:nvPr/>
        </p:nvSpPr>
        <p:spPr bwMode="auto">
          <a:xfrm>
            <a:off x="5307732" y="2446279"/>
            <a:ext cx="198458" cy="251569"/>
          </a:xfrm>
          <a:prstGeom prst="horizontalScroll">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lang="en-JP" sz="1400" dirty="0">
                <a:solidFill>
                  <a:schemeClr val="tx1"/>
                </a:solidFill>
              </a:rPr>
              <a:t>2</a:t>
            </a:r>
            <a:endParaRPr kumimoji="1" lang="en-JP" sz="1400" dirty="0">
              <a:solidFill>
                <a:schemeClr val="tx1"/>
              </a:solidFill>
            </a:endParaRPr>
          </a:p>
        </p:txBody>
      </p:sp>
      <p:sp>
        <p:nvSpPr>
          <p:cNvPr id="174" name="Horizontal Scroll 173">
            <a:extLst>
              <a:ext uri="{FF2B5EF4-FFF2-40B4-BE49-F238E27FC236}">
                <a16:creationId xmlns:a16="http://schemas.microsoft.com/office/drawing/2014/main" id="{84D59AD5-33FA-9948-AD26-DCBE8F122E2C}"/>
              </a:ext>
            </a:extLst>
          </p:cNvPr>
          <p:cNvSpPr/>
          <p:nvPr/>
        </p:nvSpPr>
        <p:spPr bwMode="auto">
          <a:xfrm>
            <a:off x="6408597" y="2446279"/>
            <a:ext cx="198458" cy="251569"/>
          </a:xfrm>
          <a:prstGeom prst="horizontalScroll">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lang="en-JP" sz="1400" dirty="0">
                <a:solidFill>
                  <a:schemeClr val="tx1"/>
                </a:solidFill>
              </a:rPr>
              <a:t>4</a:t>
            </a:r>
            <a:endParaRPr kumimoji="1" lang="en-JP" sz="1400" dirty="0">
              <a:solidFill>
                <a:schemeClr val="tx1"/>
              </a:solidFill>
            </a:endParaRPr>
          </a:p>
        </p:txBody>
      </p:sp>
      <p:sp>
        <p:nvSpPr>
          <p:cNvPr id="175" name="Horizontal Scroll 174">
            <a:extLst>
              <a:ext uri="{FF2B5EF4-FFF2-40B4-BE49-F238E27FC236}">
                <a16:creationId xmlns:a16="http://schemas.microsoft.com/office/drawing/2014/main" id="{7EE31E79-E07A-E64A-9641-C7C4BE72DD41}"/>
              </a:ext>
            </a:extLst>
          </p:cNvPr>
          <p:cNvSpPr/>
          <p:nvPr/>
        </p:nvSpPr>
        <p:spPr bwMode="auto">
          <a:xfrm>
            <a:off x="7509462" y="2446279"/>
            <a:ext cx="198458" cy="251569"/>
          </a:xfrm>
          <a:prstGeom prst="horizontalScroll">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lang="en-JP" sz="1400" dirty="0">
                <a:solidFill>
                  <a:schemeClr val="tx1"/>
                </a:solidFill>
              </a:rPr>
              <a:t>6</a:t>
            </a:r>
            <a:endParaRPr kumimoji="1" lang="en-JP" sz="1400" dirty="0">
              <a:solidFill>
                <a:schemeClr val="tx1"/>
              </a:solidFill>
            </a:endParaRPr>
          </a:p>
        </p:txBody>
      </p:sp>
      <p:sp>
        <p:nvSpPr>
          <p:cNvPr id="176" name="Horizontal Scroll 175">
            <a:extLst>
              <a:ext uri="{FF2B5EF4-FFF2-40B4-BE49-F238E27FC236}">
                <a16:creationId xmlns:a16="http://schemas.microsoft.com/office/drawing/2014/main" id="{97B1189F-B806-0348-957A-4AA472C3CA9F}"/>
              </a:ext>
            </a:extLst>
          </p:cNvPr>
          <p:cNvSpPr/>
          <p:nvPr/>
        </p:nvSpPr>
        <p:spPr bwMode="auto">
          <a:xfrm>
            <a:off x="8610327" y="2446279"/>
            <a:ext cx="198458" cy="251569"/>
          </a:xfrm>
          <a:prstGeom prst="horizontalScroll">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lang="en-JP" sz="1400" dirty="0">
                <a:solidFill>
                  <a:schemeClr val="tx1"/>
                </a:solidFill>
              </a:rPr>
              <a:t>8</a:t>
            </a:r>
            <a:endParaRPr kumimoji="1" lang="en-JP" sz="1400" dirty="0">
              <a:solidFill>
                <a:schemeClr val="tx1"/>
              </a:solidFill>
            </a:endParaRPr>
          </a:p>
        </p:txBody>
      </p:sp>
      <p:sp>
        <p:nvSpPr>
          <p:cNvPr id="177" name="テキスト ボックス 11">
            <a:extLst>
              <a:ext uri="{FF2B5EF4-FFF2-40B4-BE49-F238E27FC236}">
                <a16:creationId xmlns:a16="http://schemas.microsoft.com/office/drawing/2014/main" id="{7CBB362A-DF84-8E47-8277-465C517E2354}"/>
              </a:ext>
            </a:extLst>
          </p:cNvPr>
          <p:cNvSpPr txBox="1"/>
          <p:nvPr/>
        </p:nvSpPr>
        <p:spPr>
          <a:xfrm>
            <a:off x="546280" y="2916985"/>
            <a:ext cx="3204151" cy="535531"/>
          </a:xfrm>
          <a:prstGeom prst="rect">
            <a:avLst/>
          </a:prstGeom>
          <a:noFill/>
        </p:spPr>
        <p:txBody>
          <a:bodyPr wrap="square" rtlCol="0">
            <a:spAutoFit/>
          </a:bodyPr>
          <a:lstStyle/>
          <a:p>
            <a:r>
              <a:rPr kumimoji="1" lang="ja-JP" altLang="en-US" sz="1600">
                <a:solidFill>
                  <a:schemeClr val="tx1"/>
                </a:solidFill>
                <a:latin typeface="+mn-ea"/>
                <a:ea typeface="+mn-ea"/>
              </a:rPr>
              <a:t>分岐がある場合の同期実行</a:t>
            </a:r>
            <a:r>
              <a:rPr kumimoji="1" lang="en-US" altLang="ja-JP" sz="1600" dirty="0">
                <a:solidFill>
                  <a:schemeClr val="tx1"/>
                </a:solidFill>
                <a:latin typeface="+mn-ea"/>
                <a:ea typeface="+mn-ea"/>
              </a:rPr>
              <a:t>:</a:t>
            </a:r>
          </a:p>
          <a:p>
            <a:r>
              <a:rPr lang="en-US" altLang="ja-JP" sz="1600" dirty="0">
                <a:solidFill>
                  <a:schemeClr val="tx1"/>
                </a:solidFill>
                <a:latin typeface="+mn-ea"/>
                <a:ea typeface="+mn-ea"/>
              </a:rPr>
              <a:t> </a:t>
            </a:r>
            <a:r>
              <a:rPr lang="ja-JP" altLang="en-US" sz="1600">
                <a:solidFill>
                  <a:schemeClr val="tx1"/>
                </a:solidFill>
                <a:latin typeface="+mn-ea"/>
                <a:ea typeface="+mn-ea"/>
              </a:rPr>
              <a:t>深さ優先で実行</a:t>
            </a:r>
            <a:endParaRPr lang="en-US" altLang="ja-JP" sz="1600" dirty="0">
              <a:solidFill>
                <a:schemeClr val="tx1"/>
              </a:solidFill>
              <a:latin typeface="+mn-ea"/>
              <a:ea typeface="+mn-ea"/>
            </a:endParaRPr>
          </a:p>
        </p:txBody>
      </p:sp>
      <p:sp>
        <p:nvSpPr>
          <p:cNvPr id="179" name="テキスト ボックス 11">
            <a:extLst>
              <a:ext uri="{FF2B5EF4-FFF2-40B4-BE49-F238E27FC236}">
                <a16:creationId xmlns:a16="http://schemas.microsoft.com/office/drawing/2014/main" id="{84D68AF8-749A-8043-A6B7-413202398FDD}"/>
              </a:ext>
            </a:extLst>
          </p:cNvPr>
          <p:cNvSpPr txBox="1"/>
          <p:nvPr/>
        </p:nvSpPr>
        <p:spPr>
          <a:xfrm>
            <a:off x="5035069" y="2885908"/>
            <a:ext cx="3204151" cy="535531"/>
          </a:xfrm>
          <a:prstGeom prst="rect">
            <a:avLst/>
          </a:prstGeom>
          <a:noFill/>
        </p:spPr>
        <p:txBody>
          <a:bodyPr wrap="square" rtlCol="0">
            <a:spAutoFit/>
          </a:bodyPr>
          <a:lstStyle/>
          <a:p>
            <a:r>
              <a:rPr kumimoji="1" lang="ja-JP" altLang="en-US" sz="1600">
                <a:solidFill>
                  <a:schemeClr val="tx1"/>
                </a:solidFill>
                <a:latin typeface="+mn-ea"/>
                <a:ea typeface="+mn-ea"/>
              </a:rPr>
              <a:t>分岐がある場合の非同期実行</a:t>
            </a:r>
            <a:r>
              <a:rPr kumimoji="1" lang="en-US" altLang="ja-JP" sz="1600" dirty="0">
                <a:solidFill>
                  <a:schemeClr val="tx1"/>
                </a:solidFill>
                <a:latin typeface="+mn-ea"/>
                <a:ea typeface="+mn-ea"/>
              </a:rPr>
              <a:t>:</a:t>
            </a:r>
          </a:p>
          <a:p>
            <a:r>
              <a:rPr lang="en-US" altLang="ja-JP" sz="1600" dirty="0">
                <a:solidFill>
                  <a:schemeClr val="tx1"/>
                </a:solidFill>
                <a:latin typeface="+mn-ea"/>
                <a:ea typeface="+mn-ea"/>
              </a:rPr>
              <a:t> </a:t>
            </a:r>
            <a:r>
              <a:rPr lang="ja-JP" altLang="en-US" sz="1600">
                <a:solidFill>
                  <a:schemeClr val="tx1"/>
                </a:solidFill>
                <a:latin typeface="+mn-ea"/>
                <a:ea typeface="+mn-ea"/>
              </a:rPr>
              <a:t>幅優先で実行</a:t>
            </a:r>
            <a:endParaRPr lang="en-US" altLang="ja-JP" sz="1600" dirty="0">
              <a:solidFill>
                <a:schemeClr val="tx1"/>
              </a:solidFill>
              <a:latin typeface="+mn-ea"/>
              <a:ea typeface="+mn-ea"/>
            </a:endParaRPr>
          </a:p>
        </p:txBody>
      </p:sp>
      <p:pic>
        <p:nvPicPr>
          <p:cNvPr id="181" name="Graphic 180">
            <a:extLst>
              <a:ext uri="{FF2B5EF4-FFF2-40B4-BE49-F238E27FC236}">
                <a16:creationId xmlns:a16="http://schemas.microsoft.com/office/drawing/2014/main" id="{ABBA7BBA-4203-B142-A3FB-EA519A4FF4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360" y="3569915"/>
            <a:ext cx="4155441" cy="1601192"/>
          </a:xfrm>
          <a:prstGeom prst="rect">
            <a:avLst/>
          </a:prstGeom>
        </p:spPr>
      </p:pic>
      <p:pic>
        <p:nvPicPr>
          <p:cNvPr id="182" name="Graphic 181">
            <a:extLst>
              <a:ext uri="{FF2B5EF4-FFF2-40B4-BE49-F238E27FC236}">
                <a16:creationId xmlns:a16="http://schemas.microsoft.com/office/drawing/2014/main" id="{4DA54A85-2155-CC47-AB5A-0E3C0235CAC1}"/>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4904081" y="3565911"/>
            <a:ext cx="4155441" cy="1601192"/>
          </a:xfrm>
          <a:prstGeom prst="rect">
            <a:avLst/>
          </a:prstGeom>
        </p:spPr>
      </p:pic>
      <p:sp>
        <p:nvSpPr>
          <p:cNvPr id="183" name="Horizontal Scroll 182">
            <a:extLst>
              <a:ext uri="{FF2B5EF4-FFF2-40B4-BE49-F238E27FC236}">
                <a16:creationId xmlns:a16="http://schemas.microsoft.com/office/drawing/2014/main" id="{DBF36278-1EE8-1743-B261-89572BE40534}"/>
              </a:ext>
            </a:extLst>
          </p:cNvPr>
          <p:cNvSpPr/>
          <p:nvPr/>
        </p:nvSpPr>
        <p:spPr bwMode="auto">
          <a:xfrm>
            <a:off x="543243" y="3636150"/>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JP" sz="1400" dirty="0">
                <a:solidFill>
                  <a:schemeClr val="tx1"/>
                </a:solidFill>
              </a:rPr>
              <a:t>1</a:t>
            </a:r>
          </a:p>
        </p:txBody>
      </p:sp>
      <p:sp>
        <p:nvSpPr>
          <p:cNvPr id="184" name="Horizontal Scroll 183">
            <a:extLst>
              <a:ext uri="{FF2B5EF4-FFF2-40B4-BE49-F238E27FC236}">
                <a16:creationId xmlns:a16="http://schemas.microsoft.com/office/drawing/2014/main" id="{767ADBF4-3552-8F4E-A2ED-911A8C19BC59}"/>
              </a:ext>
            </a:extLst>
          </p:cNvPr>
          <p:cNvSpPr/>
          <p:nvPr/>
        </p:nvSpPr>
        <p:spPr bwMode="auto">
          <a:xfrm>
            <a:off x="1617686" y="3636149"/>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US" sz="1400" dirty="0">
                <a:solidFill>
                  <a:schemeClr val="tx1"/>
                </a:solidFill>
              </a:rPr>
              <a:t>2</a:t>
            </a:r>
            <a:endParaRPr kumimoji="1" lang="en-JP" sz="1400" dirty="0">
              <a:solidFill>
                <a:schemeClr val="tx1"/>
              </a:solidFill>
            </a:endParaRPr>
          </a:p>
        </p:txBody>
      </p:sp>
      <p:sp>
        <p:nvSpPr>
          <p:cNvPr id="185" name="Horizontal Scroll 184">
            <a:extLst>
              <a:ext uri="{FF2B5EF4-FFF2-40B4-BE49-F238E27FC236}">
                <a16:creationId xmlns:a16="http://schemas.microsoft.com/office/drawing/2014/main" id="{433866A8-BEA0-3245-BC2D-61069E24565D}"/>
              </a:ext>
            </a:extLst>
          </p:cNvPr>
          <p:cNvSpPr/>
          <p:nvPr/>
        </p:nvSpPr>
        <p:spPr bwMode="auto">
          <a:xfrm>
            <a:off x="2692129" y="3636148"/>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en-US" sz="1400" dirty="0">
                <a:solidFill>
                  <a:schemeClr val="tx1"/>
                </a:solidFill>
              </a:rPr>
              <a:t>3</a:t>
            </a:r>
            <a:endParaRPr kumimoji="1" lang="en-JP" sz="1400" dirty="0">
              <a:solidFill>
                <a:schemeClr val="tx1"/>
              </a:solidFill>
            </a:endParaRPr>
          </a:p>
        </p:txBody>
      </p:sp>
      <p:sp>
        <p:nvSpPr>
          <p:cNvPr id="186" name="Horizontal Scroll 185">
            <a:extLst>
              <a:ext uri="{FF2B5EF4-FFF2-40B4-BE49-F238E27FC236}">
                <a16:creationId xmlns:a16="http://schemas.microsoft.com/office/drawing/2014/main" id="{E84EC605-2CE1-E246-A895-830A584A5762}"/>
              </a:ext>
            </a:extLst>
          </p:cNvPr>
          <p:cNvSpPr/>
          <p:nvPr/>
        </p:nvSpPr>
        <p:spPr bwMode="auto">
          <a:xfrm>
            <a:off x="3766572" y="3636147"/>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en-US" sz="1400" dirty="0">
                <a:solidFill>
                  <a:schemeClr val="tx1"/>
                </a:solidFill>
              </a:rPr>
              <a:t>4</a:t>
            </a:r>
            <a:endParaRPr kumimoji="1" lang="en-JP" sz="1400" dirty="0">
              <a:solidFill>
                <a:schemeClr val="tx1"/>
              </a:solidFill>
            </a:endParaRPr>
          </a:p>
        </p:txBody>
      </p:sp>
      <p:sp>
        <p:nvSpPr>
          <p:cNvPr id="187" name="Horizontal Scroll 186">
            <a:extLst>
              <a:ext uri="{FF2B5EF4-FFF2-40B4-BE49-F238E27FC236}">
                <a16:creationId xmlns:a16="http://schemas.microsoft.com/office/drawing/2014/main" id="{1561D936-7BCB-374F-84BC-A1DCBFC2524E}"/>
              </a:ext>
            </a:extLst>
          </p:cNvPr>
          <p:cNvSpPr/>
          <p:nvPr/>
        </p:nvSpPr>
        <p:spPr bwMode="auto">
          <a:xfrm>
            <a:off x="1617686" y="4347707"/>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en-JP" sz="1400" dirty="0">
                <a:solidFill>
                  <a:schemeClr val="tx1"/>
                </a:solidFill>
              </a:rPr>
              <a:t>6</a:t>
            </a:r>
            <a:endParaRPr kumimoji="1" lang="en-JP" sz="1400" dirty="0">
              <a:solidFill>
                <a:schemeClr val="tx1"/>
              </a:solidFill>
            </a:endParaRPr>
          </a:p>
        </p:txBody>
      </p:sp>
      <p:sp>
        <p:nvSpPr>
          <p:cNvPr id="188" name="Horizontal Scroll 187">
            <a:extLst>
              <a:ext uri="{FF2B5EF4-FFF2-40B4-BE49-F238E27FC236}">
                <a16:creationId xmlns:a16="http://schemas.microsoft.com/office/drawing/2014/main" id="{D6EE8FC8-C3FD-364D-AFE2-C09BCF35D984}"/>
              </a:ext>
            </a:extLst>
          </p:cNvPr>
          <p:cNvSpPr/>
          <p:nvPr/>
        </p:nvSpPr>
        <p:spPr bwMode="auto">
          <a:xfrm>
            <a:off x="2692129" y="4347706"/>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en-JP" sz="1400" dirty="0">
                <a:solidFill>
                  <a:schemeClr val="tx1"/>
                </a:solidFill>
              </a:rPr>
              <a:t>5</a:t>
            </a:r>
            <a:endParaRPr kumimoji="1" lang="en-JP" sz="1400" dirty="0">
              <a:solidFill>
                <a:schemeClr val="tx1"/>
              </a:solidFill>
            </a:endParaRPr>
          </a:p>
        </p:txBody>
      </p:sp>
      <p:pic>
        <p:nvPicPr>
          <p:cNvPr id="195" name="Graphic 194">
            <a:extLst>
              <a:ext uri="{FF2B5EF4-FFF2-40B4-BE49-F238E27FC236}">
                <a16:creationId xmlns:a16="http://schemas.microsoft.com/office/drawing/2014/main" id="{06F15DEA-6314-B348-9F68-EE99B1FFEA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2180" y="3570307"/>
            <a:ext cx="4155441" cy="1601192"/>
          </a:xfrm>
          <a:prstGeom prst="rect">
            <a:avLst/>
          </a:prstGeom>
        </p:spPr>
      </p:pic>
      <p:sp>
        <p:nvSpPr>
          <p:cNvPr id="196" name="Horizontal Scroll 195">
            <a:extLst>
              <a:ext uri="{FF2B5EF4-FFF2-40B4-BE49-F238E27FC236}">
                <a16:creationId xmlns:a16="http://schemas.microsoft.com/office/drawing/2014/main" id="{46655322-9639-0A4D-93F3-D96C2451E92C}"/>
              </a:ext>
            </a:extLst>
          </p:cNvPr>
          <p:cNvSpPr/>
          <p:nvPr/>
        </p:nvSpPr>
        <p:spPr bwMode="auto">
          <a:xfrm>
            <a:off x="5242063" y="3636542"/>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JP" sz="1400" dirty="0">
                <a:solidFill>
                  <a:schemeClr val="tx1"/>
                </a:solidFill>
              </a:rPr>
              <a:t>1</a:t>
            </a:r>
          </a:p>
        </p:txBody>
      </p:sp>
      <p:sp>
        <p:nvSpPr>
          <p:cNvPr id="197" name="Horizontal Scroll 196">
            <a:extLst>
              <a:ext uri="{FF2B5EF4-FFF2-40B4-BE49-F238E27FC236}">
                <a16:creationId xmlns:a16="http://schemas.microsoft.com/office/drawing/2014/main" id="{2D5ADDEB-8224-7C4A-99C8-A9D7806C470B}"/>
              </a:ext>
            </a:extLst>
          </p:cNvPr>
          <p:cNvSpPr/>
          <p:nvPr/>
        </p:nvSpPr>
        <p:spPr bwMode="auto">
          <a:xfrm>
            <a:off x="6316506" y="3636541"/>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US" altLang="ja-JP" sz="1400" dirty="0">
                <a:solidFill>
                  <a:schemeClr val="tx1"/>
                </a:solidFill>
              </a:rPr>
              <a:t>2</a:t>
            </a:r>
            <a:endParaRPr kumimoji="1" lang="en-JP" sz="1400" dirty="0">
              <a:solidFill>
                <a:schemeClr val="tx1"/>
              </a:solidFill>
            </a:endParaRPr>
          </a:p>
        </p:txBody>
      </p:sp>
      <p:sp>
        <p:nvSpPr>
          <p:cNvPr id="198" name="Horizontal Scroll 197">
            <a:extLst>
              <a:ext uri="{FF2B5EF4-FFF2-40B4-BE49-F238E27FC236}">
                <a16:creationId xmlns:a16="http://schemas.microsoft.com/office/drawing/2014/main" id="{7878BB91-6C35-0242-BB99-05F253840120}"/>
              </a:ext>
            </a:extLst>
          </p:cNvPr>
          <p:cNvSpPr/>
          <p:nvPr/>
        </p:nvSpPr>
        <p:spPr bwMode="auto">
          <a:xfrm>
            <a:off x="7390949" y="3636540"/>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JP" sz="1400" dirty="0">
                <a:solidFill>
                  <a:schemeClr val="tx1"/>
                </a:solidFill>
              </a:rPr>
              <a:t>4</a:t>
            </a:r>
          </a:p>
        </p:txBody>
      </p:sp>
      <p:sp>
        <p:nvSpPr>
          <p:cNvPr id="199" name="Horizontal Scroll 198">
            <a:extLst>
              <a:ext uri="{FF2B5EF4-FFF2-40B4-BE49-F238E27FC236}">
                <a16:creationId xmlns:a16="http://schemas.microsoft.com/office/drawing/2014/main" id="{E5C275D7-DF5F-7A49-8228-41E2C3B113F2}"/>
              </a:ext>
            </a:extLst>
          </p:cNvPr>
          <p:cNvSpPr/>
          <p:nvPr/>
        </p:nvSpPr>
        <p:spPr bwMode="auto">
          <a:xfrm>
            <a:off x="8465392" y="3636539"/>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JP" sz="1400" dirty="0">
                <a:solidFill>
                  <a:schemeClr val="tx1"/>
                </a:solidFill>
              </a:rPr>
              <a:t>6</a:t>
            </a:r>
          </a:p>
        </p:txBody>
      </p:sp>
      <p:sp>
        <p:nvSpPr>
          <p:cNvPr id="200" name="Horizontal Scroll 199">
            <a:extLst>
              <a:ext uri="{FF2B5EF4-FFF2-40B4-BE49-F238E27FC236}">
                <a16:creationId xmlns:a16="http://schemas.microsoft.com/office/drawing/2014/main" id="{B2743B79-D976-F342-91F3-4268AFBEB26E}"/>
              </a:ext>
            </a:extLst>
          </p:cNvPr>
          <p:cNvSpPr/>
          <p:nvPr/>
        </p:nvSpPr>
        <p:spPr bwMode="auto">
          <a:xfrm>
            <a:off x="6316506" y="4348099"/>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kumimoji="1" lang="en-JP" sz="1400" dirty="0">
                <a:solidFill>
                  <a:schemeClr val="tx1"/>
                </a:solidFill>
              </a:rPr>
              <a:t>3</a:t>
            </a:r>
          </a:p>
        </p:txBody>
      </p:sp>
      <p:sp>
        <p:nvSpPr>
          <p:cNvPr id="201" name="Horizontal Scroll 200">
            <a:extLst>
              <a:ext uri="{FF2B5EF4-FFF2-40B4-BE49-F238E27FC236}">
                <a16:creationId xmlns:a16="http://schemas.microsoft.com/office/drawing/2014/main" id="{65BE7842-5569-8A44-AA22-66E5D609376F}"/>
              </a:ext>
            </a:extLst>
          </p:cNvPr>
          <p:cNvSpPr/>
          <p:nvPr/>
        </p:nvSpPr>
        <p:spPr bwMode="auto">
          <a:xfrm>
            <a:off x="7390949" y="4348098"/>
            <a:ext cx="198458" cy="251569"/>
          </a:xfrm>
          <a:prstGeom prst="horizontalScroll">
            <a:avLst/>
          </a:prstGeom>
          <a:ln>
            <a:headEnd/>
            <a:tailEnd/>
          </a:ln>
        </p:spPr>
        <p:style>
          <a:lnRef idx="1">
            <a:schemeClr val="accent3"/>
          </a:lnRef>
          <a:fillRef idx="2">
            <a:schemeClr val="accent3"/>
          </a:fillRef>
          <a:effectRef idx="1">
            <a:schemeClr val="accent3"/>
          </a:effectRef>
          <a:fontRef idx="minor">
            <a:schemeClr val="dk1"/>
          </a:fontRef>
        </p:style>
        <p:txBody>
          <a:bodyPr wrap="none" rtlCol="0" anchor="ctr" anchorCtr="0">
            <a:noAutofit/>
          </a:bodyPr>
          <a:lstStyle/>
          <a:p>
            <a:pPr algn="ctr"/>
            <a:r>
              <a:rPr lang="en-JP" sz="1400" dirty="0">
                <a:solidFill>
                  <a:schemeClr val="tx1"/>
                </a:solidFill>
              </a:rPr>
              <a:t>5</a:t>
            </a:r>
            <a:endParaRPr kumimoji="1" lang="en-JP" sz="1400" dirty="0">
              <a:solidFill>
                <a:schemeClr val="tx1"/>
              </a:solidFill>
            </a:endParaRPr>
          </a:p>
        </p:txBody>
      </p:sp>
    </p:spTree>
    <p:extLst>
      <p:ext uri="{BB962C8B-B14F-4D97-AF65-F5344CB8AC3E}">
        <p14:creationId xmlns:p14="http://schemas.microsoft.com/office/powerpoint/2010/main" val="407588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9B6262-D8D8-468E-9CE9-4AA4BC049A0D}"/>
              </a:ext>
            </a:extLst>
          </p:cNvPr>
          <p:cNvSpPr>
            <a:spLocks noGrp="1"/>
          </p:cNvSpPr>
          <p:nvPr>
            <p:ph type="title"/>
          </p:nvPr>
        </p:nvSpPr>
        <p:spPr>
          <a:xfrm>
            <a:off x="113192" y="134612"/>
            <a:ext cx="6175088" cy="369332"/>
          </a:xfrm>
        </p:spPr>
        <p:txBody>
          <a:bodyPr/>
          <a:lstStyle/>
          <a:p>
            <a:r>
              <a:rPr lang="en-US" altLang="ja-JP" dirty="0"/>
              <a:t>2-1</a:t>
            </a:r>
            <a:r>
              <a:rPr kumimoji="1" lang="en-US" altLang="ja-JP" dirty="0"/>
              <a:t>. </a:t>
            </a:r>
            <a:r>
              <a:rPr lang="ja-JP" altLang="en-US" dirty="0"/>
              <a:t>ノード実装のための新</a:t>
            </a:r>
            <a:r>
              <a:rPr lang="en-US" altLang="ja-JP" dirty="0"/>
              <a:t>API --- Node Send API</a:t>
            </a:r>
            <a:endParaRPr kumimoji="1" lang="ja-JP" altLang="en-US" dirty="0"/>
          </a:p>
        </p:txBody>
      </p:sp>
      <p:sp>
        <p:nvSpPr>
          <p:cNvPr id="3" name="テキスト ボックス 2">
            <a:extLst>
              <a:ext uri="{FF2B5EF4-FFF2-40B4-BE49-F238E27FC236}">
                <a16:creationId xmlns:a16="http://schemas.microsoft.com/office/drawing/2014/main" id="{F998F5DD-2EF6-49B3-9660-B6A48F3D7B54}"/>
              </a:ext>
            </a:extLst>
          </p:cNvPr>
          <p:cNvSpPr txBox="1"/>
          <p:nvPr/>
        </p:nvSpPr>
        <p:spPr>
          <a:xfrm>
            <a:off x="160338" y="816426"/>
            <a:ext cx="5673348" cy="535531"/>
          </a:xfrm>
          <a:prstGeom prst="rect">
            <a:avLst/>
          </a:prstGeom>
          <a:noFill/>
        </p:spPr>
        <p:txBody>
          <a:bodyPr wrap="none" rtlCol="0">
            <a:spAutoFit/>
          </a:bodyPr>
          <a:lstStyle/>
          <a:p>
            <a:r>
              <a:rPr lang="en-US" altLang="ja-JP" sz="1800" dirty="0">
                <a:solidFill>
                  <a:schemeClr val="tx1"/>
                </a:solidFill>
                <a:latin typeface="+mn-ea"/>
                <a:ea typeface="+mn-ea"/>
              </a:rPr>
              <a:t>Node-RED blog: “Knowing when a node is done”</a:t>
            </a:r>
          </a:p>
          <a:p>
            <a:r>
              <a:rPr lang="en-US" altLang="ja-JP" sz="1400" dirty="0">
                <a:solidFill>
                  <a:schemeClr val="tx1"/>
                </a:solidFill>
                <a:latin typeface="+mn-ea"/>
                <a:ea typeface="+mn-ea"/>
                <a:hlinkClick r:id="rId2"/>
              </a:rPr>
              <a:t>https://nodered.org/blog/2019/09/20/node-done</a:t>
            </a:r>
            <a:endParaRPr kumimoji="1" lang="ja-JP" altLang="en-US" sz="1400" dirty="0">
              <a:solidFill>
                <a:schemeClr val="tx1"/>
              </a:solidFill>
              <a:latin typeface="+mn-ea"/>
              <a:ea typeface="+mn-ea"/>
            </a:endParaRPr>
          </a:p>
        </p:txBody>
      </p:sp>
      <p:sp>
        <p:nvSpPr>
          <p:cNvPr id="5" name="テキスト ボックス 4">
            <a:extLst>
              <a:ext uri="{FF2B5EF4-FFF2-40B4-BE49-F238E27FC236}">
                <a16:creationId xmlns:a16="http://schemas.microsoft.com/office/drawing/2014/main" id="{E463FB51-29AA-4070-839A-7D44A48D99E2}"/>
              </a:ext>
            </a:extLst>
          </p:cNvPr>
          <p:cNvSpPr txBox="1"/>
          <p:nvPr/>
        </p:nvSpPr>
        <p:spPr>
          <a:xfrm>
            <a:off x="160338" y="1609040"/>
            <a:ext cx="8823324" cy="2862322"/>
          </a:xfrm>
          <a:prstGeom prst="rect">
            <a:avLst/>
          </a:prstGeom>
          <a:noFill/>
        </p:spPr>
        <p:txBody>
          <a:bodyPr wrap="square" rtlCol="0">
            <a:spAutoFit/>
          </a:bodyPr>
          <a:lstStyle/>
          <a:p>
            <a:r>
              <a:rPr kumimoji="1" lang="ja-JP" altLang="en-US" sz="2000" dirty="0">
                <a:solidFill>
                  <a:schemeClr val="tx1"/>
                </a:solidFill>
                <a:latin typeface="+mn-ea"/>
                <a:ea typeface="+mn-ea"/>
              </a:rPr>
              <a:t>非同期実行がデフォルトとなり、各ノードの処理の終わり</a:t>
            </a:r>
            <a:r>
              <a:rPr lang="ja-JP" altLang="en-US" sz="2000" dirty="0">
                <a:solidFill>
                  <a:schemeClr val="tx1"/>
                </a:solidFill>
                <a:latin typeface="+mn-ea"/>
                <a:ea typeface="+mn-ea"/>
              </a:rPr>
              <a:t>がわかりやすくなった、</a:t>
            </a:r>
            <a:r>
              <a:rPr kumimoji="1" lang="ja-JP" altLang="en-US" sz="2000" dirty="0">
                <a:solidFill>
                  <a:schemeClr val="tx1"/>
                </a:solidFill>
                <a:latin typeface="+mn-ea"/>
                <a:ea typeface="+mn-ea"/>
              </a:rPr>
              <a:t>が、</a:t>
            </a:r>
            <a:r>
              <a:rPr kumimoji="1" lang="en-US" altLang="ja-JP" sz="2000" dirty="0" err="1">
                <a:solidFill>
                  <a:schemeClr val="tx1"/>
                </a:solidFill>
                <a:latin typeface="+mn-ea"/>
                <a:ea typeface="+mn-ea"/>
              </a:rPr>
              <a:t>node.send</a:t>
            </a:r>
            <a:r>
              <a:rPr kumimoji="1" lang="en-US" altLang="ja-JP" sz="2000" dirty="0">
                <a:solidFill>
                  <a:schemeClr val="tx1"/>
                </a:solidFill>
                <a:latin typeface="+mn-ea"/>
                <a:ea typeface="+mn-ea"/>
              </a:rPr>
              <a:t>()</a:t>
            </a:r>
            <a:r>
              <a:rPr kumimoji="1" lang="ja-JP" altLang="en-US" sz="2000" dirty="0">
                <a:solidFill>
                  <a:schemeClr val="tx1"/>
                </a:solidFill>
                <a:latin typeface="+mn-ea"/>
                <a:ea typeface="+mn-ea"/>
              </a:rPr>
              <a:t>が完了したら終わり、とは限らない。</a:t>
            </a:r>
            <a:endParaRPr kumimoji="1" lang="en-US" altLang="ja-JP" sz="2000" dirty="0">
              <a:solidFill>
                <a:schemeClr val="tx1"/>
              </a:solidFill>
              <a:latin typeface="+mn-ea"/>
              <a:ea typeface="+mn-ea"/>
            </a:endParaRPr>
          </a:p>
          <a:p>
            <a:endParaRPr lang="en-US" altLang="ja-JP" sz="2000" dirty="0">
              <a:solidFill>
                <a:schemeClr val="tx1"/>
              </a:solidFill>
              <a:latin typeface="+mn-ea"/>
              <a:ea typeface="+mn-ea"/>
            </a:endParaRPr>
          </a:p>
          <a:p>
            <a:r>
              <a:rPr kumimoji="1" lang="ja-JP" altLang="en-US" sz="2000" dirty="0">
                <a:solidFill>
                  <a:schemeClr val="tx1"/>
                </a:solidFill>
                <a:latin typeface="+mn-ea"/>
                <a:ea typeface="+mn-ea"/>
              </a:rPr>
              <a:t>例</a:t>
            </a:r>
            <a:r>
              <a:rPr kumimoji="1" lang="en-US" altLang="ja-JP" sz="2000" dirty="0">
                <a:solidFill>
                  <a:schemeClr val="tx1"/>
                </a:solidFill>
                <a:latin typeface="+mn-ea"/>
                <a:ea typeface="+mn-ea"/>
              </a:rPr>
              <a:t>)</a:t>
            </a:r>
          </a:p>
          <a:p>
            <a:pPr marL="342900" indent="-342900">
              <a:buFont typeface="Arial" panose="020B0604020202020204" pitchFamily="34" charset="0"/>
              <a:buChar char="•"/>
            </a:pPr>
            <a:r>
              <a:rPr kumimoji="1" lang="en-US" altLang="ja-JP" sz="2000" dirty="0">
                <a:solidFill>
                  <a:schemeClr val="tx1"/>
                </a:solidFill>
                <a:latin typeface="+mn-ea"/>
                <a:ea typeface="+mn-ea"/>
              </a:rPr>
              <a:t>send()</a:t>
            </a:r>
            <a:r>
              <a:rPr kumimoji="1" lang="ja-JP" altLang="en-US" sz="2000" dirty="0">
                <a:solidFill>
                  <a:schemeClr val="tx1"/>
                </a:solidFill>
                <a:latin typeface="+mn-ea"/>
                <a:ea typeface="+mn-ea"/>
              </a:rPr>
              <a:t>を複数回呼ぶ場合。</a:t>
            </a:r>
            <a:endParaRPr kumimoji="1" lang="en-US" altLang="ja-JP" sz="2000" dirty="0">
              <a:solidFill>
                <a:schemeClr val="tx1"/>
              </a:solidFill>
              <a:latin typeface="+mn-ea"/>
              <a:ea typeface="+mn-ea"/>
            </a:endParaRPr>
          </a:p>
          <a:p>
            <a:pPr marL="342900" indent="-342900">
              <a:buFont typeface="Arial" panose="020B0604020202020204" pitchFamily="34" charset="0"/>
              <a:buChar char="•"/>
            </a:pPr>
            <a:r>
              <a:rPr lang="en-US" altLang="ja-JP" sz="2000" dirty="0">
                <a:solidFill>
                  <a:schemeClr val="tx1"/>
                </a:solidFill>
                <a:latin typeface="+mn-ea"/>
                <a:ea typeface="+mn-ea"/>
              </a:rPr>
              <a:t>send()</a:t>
            </a:r>
            <a:r>
              <a:rPr lang="ja-JP" altLang="en-US" sz="2000" dirty="0">
                <a:solidFill>
                  <a:schemeClr val="tx1"/>
                </a:solidFill>
                <a:latin typeface="+mn-ea"/>
                <a:ea typeface="+mn-ea"/>
              </a:rPr>
              <a:t>しない場合。</a:t>
            </a:r>
            <a:endParaRPr kumimoji="1" lang="en-US" altLang="ja-JP" sz="2000" dirty="0">
              <a:solidFill>
                <a:schemeClr val="tx1"/>
              </a:solidFill>
              <a:latin typeface="+mn-ea"/>
              <a:ea typeface="+mn-ea"/>
            </a:endParaRPr>
          </a:p>
          <a:p>
            <a:pPr marL="342900" indent="-342900">
              <a:buFont typeface="Arial" panose="020B0604020202020204" pitchFamily="34" charset="0"/>
              <a:buChar char="•"/>
            </a:pPr>
            <a:r>
              <a:rPr kumimoji="1" lang="ja-JP" altLang="en-US" sz="2000" dirty="0">
                <a:solidFill>
                  <a:schemeClr val="tx1"/>
                </a:solidFill>
                <a:latin typeface="+mn-ea"/>
                <a:ea typeface="+mn-ea"/>
              </a:rPr>
              <a:t>非同期処理を行うノードで、</a:t>
            </a:r>
            <a:r>
              <a:rPr lang="ja-JP" altLang="en-US" sz="2000" dirty="0">
                <a:solidFill>
                  <a:schemeClr val="tx1"/>
                </a:solidFill>
                <a:latin typeface="+mn-ea"/>
                <a:ea typeface="+mn-ea"/>
              </a:rPr>
              <a:t>次ノードへのメッセージの送信が</a:t>
            </a:r>
            <a:r>
              <a:rPr lang="en-US" altLang="ja-JP" sz="2000" dirty="0">
                <a:solidFill>
                  <a:schemeClr val="tx1"/>
                </a:solidFill>
                <a:latin typeface="+mn-ea"/>
                <a:ea typeface="+mn-ea"/>
              </a:rPr>
              <a:t>input</a:t>
            </a:r>
            <a:r>
              <a:rPr lang="ja-JP" altLang="en-US" sz="2000" dirty="0">
                <a:solidFill>
                  <a:schemeClr val="tx1"/>
                </a:solidFill>
                <a:latin typeface="+mn-ea"/>
                <a:ea typeface="+mn-ea"/>
              </a:rPr>
              <a:t>コールバック内では実行されない場合。</a:t>
            </a:r>
            <a:endParaRPr lang="en-US" altLang="ja-JP" sz="2000" dirty="0">
              <a:solidFill>
                <a:schemeClr val="tx1"/>
              </a:solidFill>
              <a:latin typeface="+mn-ea"/>
              <a:ea typeface="+mn-ea"/>
            </a:endParaRPr>
          </a:p>
          <a:p>
            <a:endParaRPr lang="en-US" altLang="ja-JP" sz="2000" dirty="0">
              <a:solidFill>
                <a:schemeClr val="tx1"/>
              </a:solidFill>
              <a:latin typeface="+mn-ea"/>
              <a:ea typeface="+mn-ea"/>
            </a:endParaRPr>
          </a:p>
          <a:p>
            <a:r>
              <a:rPr kumimoji="1" lang="ja-JP" altLang="en-US" sz="2000" dirty="0">
                <a:solidFill>
                  <a:schemeClr val="tx1"/>
                </a:solidFill>
                <a:latin typeface="+mn-ea"/>
                <a:ea typeface="+mn-ea"/>
              </a:rPr>
              <a:t>⇒ 終了したことを明示的に表すために</a:t>
            </a:r>
            <a:r>
              <a:rPr lang="en-US" altLang="ja-JP" sz="2000" dirty="0">
                <a:solidFill>
                  <a:schemeClr val="tx1"/>
                </a:solidFill>
                <a:latin typeface="+mn-ea"/>
                <a:ea typeface="+mn-ea"/>
              </a:rPr>
              <a:t>API</a:t>
            </a:r>
            <a:r>
              <a:rPr lang="ja-JP" altLang="en-US" sz="2000" dirty="0">
                <a:solidFill>
                  <a:schemeClr val="tx1"/>
                </a:solidFill>
                <a:latin typeface="+mn-ea"/>
                <a:ea typeface="+mn-ea"/>
              </a:rPr>
              <a:t>を再設計</a:t>
            </a:r>
            <a:endParaRPr kumimoji="1" lang="ja-JP" altLang="en-US" sz="2000" dirty="0">
              <a:solidFill>
                <a:schemeClr val="tx1"/>
              </a:solidFill>
              <a:latin typeface="+mn-ea"/>
              <a:ea typeface="+mn-ea"/>
            </a:endParaRPr>
          </a:p>
        </p:txBody>
      </p:sp>
    </p:spTree>
    <p:extLst>
      <p:ext uri="{BB962C8B-B14F-4D97-AF65-F5344CB8AC3E}">
        <p14:creationId xmlns:p14="http://schemas.microsoft.com/office/powerpoint/2010/main" val="2109461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8A1956-1BF5-49C7-971E-1E6FC145AAC1}"/>
              </a:ext>
            </a:extLst>
          </p:cNvPr>
          <p:cNvSpPr>
            <a:spLocks noGrp="1"/>
          </p:cNvSpPr>
          <p:nvPr>
            <p:ph type="title"/>
          </p:nvPr>
        </p:nvSpPr>
        <p:spPr>
          <a:xfrm>
            <a:off x="113192" y="134612"/>
            <a:ext cx="4027064" cy="369332"/>
          </a:xfrm>
        </p:spPr>
        <p:txBody>
          <a:bodyPr/>
          <a:lstStyle/>
          <a:p>
            <a:r>
              <a:rPr lang="en-US" altLang="ja-JP" dirty="0"/>
              <a:t>2-2</a:t>
            </a:r>
            <a:r>
              <a:rPr kumimoji="1" lang="en-US" altLang="ja-JP" dirty="0"/>
              <a:t>. Node Send API</a:t>
            </a:r>
            <a:r>
              <a:rPr kumimoji="1" lang="ja-JP" altLang="en-US" dirty="0"/>
              <a:t>の使いかた</a:t>
            </a:r>
          </a:p>
        </p:txBody>
      </p:sp>
      <p:sp>
        <p:nvSpPr>
          <p:cNvPr id="4" name="正方形/長方形 3">
            <a:extLst>
              <a:ext uri="{FF2B5EF4-FFF2-40B4-BE49-F238E27FC236}">
                <a16:creationId xmlns:a16="http://schemas.microsoft.com/office/drawing/2014/main" id="{FA700621-8A38-4C55-8469-7362E2BE5F3C}"/>
              </a:ext>
            </a:extLst>
          </p:cNvPr>
          <p:cNvSpPr/>
          <p:nvPr/>
        </p:nvSpPr>
        <p:spPr>
          <a:xfrm>
            <a:off x="158047" y="935471"/>
            <a:ext cx="5057173" cy="3935693"/>
          </a:xfrm>
          <a:prstGeom prst="rect">
            <a:avLst/>
          </a:prstGeom>
        </p:spPr>
        <p:txBody>
          <a:bodyPr wrap="square">
            <a:spAutoFit/>
          </a:bodyPr>
          <a:lstStyle/>
          <a:p>
            <a:pPr>
              <a:lnSpc>
                <a:spcPct val="150000"/>
              </a:lnSpc>
            </a:pPr>
            <a:r>
              <a:rPr lang="en-US" altLang="ja-JP" sz="1400" dirty="0" err="1">
                <a:solidFill>
                  <a:schemeClr val="tx1"/>
                </a:solidFill>
                <a:latin typeface="Consolas" panose="020B0609020204030204" pitchFamily="49" charset="0"/>
              </a:rPr>
              <a:t>this.on</a:t>
            </a:r>
            <a:r>
              <a:rPr lang="en-US" altLang="ja-JP" sz="1400" dirty="0">
                <a:solidFill>
                  <a:schemeClr val="tx1"/>
                </a:solidFill>
                <a:latin typeface="Consolas" panose="020B0609020204030204" pitchFamily="49" charset="0"/>
              </a:rPr>
              <a:t>('input', function(</a:t>
            </a:r>
            <a:r>
              <a:rPr lang="en-US" altLang="ja-JP" sz="1400" b="1" dirty="0">
                <a:solidFill>
                  <a:schemeClr val="tx1"/>
                </a:solidFill>
                <a:latin typeface="Consolas" panose="020B0609020204030204" pitchFamily="49" charset="0"/>
              </a:rPr>
              <a:t>msg, send, done</a:t>
            </a:r>
            <a:r>
              <a:rPr lang="en-US" altLang="ja-JP" sz="1400" dirty="0">
                <a:solidFill>
                  <a:schemeClr val="tx1"/>
                </a:solidFill>
                <a:latin typeface="Consolas" panose="020B0609020204030204" pitchFamily="49" charset="0"/>
              </a:rPr>
              <a:t>) {</a:t>
            </a:r>
          </a:p>
          <a:p>
            <a:pPr>
              <a:lnSpc>
                <a:spcPct val="150000"/>
              </a:lnSpc>
            </a:pPr>
            <a:r>
              <a:rPr lang="ja-JP" altLang="en-US" sz="1400" dirty="0">
                <a:solidFill>
                  <a:schemeClr val="tx1"/>
                </a:solidFill>
                <a:latin typeface="Consolas" panose="020B0609020204030204" pitchFamily="49" charset="0"/>
              </a:rPr>
              <a:t>　　　　</a:t>
            </a:r>
            <a:r>
              <a:rPr lang="en-US" altLang="ja-JP" sz="1400" dirty="0" err="1">
                <a:solidFill>
                  <a:schemeClr val="tx1"/>
                </a:solidFill>
                <a:latin typeface="Consolas" panose="020B0609020204030204" pitchFamily="49" charset="0"/>
              </a:rPr>
              <a:t>someImaginaryLibrary</a:t>
            </a:r>
            <a:r>
              <a:rPr lang="en-US" altLang="ja-JP" sz="1400" dirty="0">
                <a:solidFill>
                  <a:schemeClr val="tx1"/>
                </a:solidFill>
                <a:latin typeface="Consolas" panose="020B0609020204030204" pitchFamily="49" charset="0"/>
              </a:rPr>
              <a:t>(msg, (err, result) =&gt; {</a:t>
            </a:r>
          </a:p>
          <a:p>
            <a:pPr>
              <a:lnSpc>
                <a:spcPct val="150000"/>
              </a:lnSpc>
            </a:pPr>
            <a:r>
              <a:rPr lang="en-US" altLang="ja-JP" sz="1400" dirty="0">
                <a:solidFill>
                  <a:schemeClr val="tx1"/>
                </a:solidFill>
                <a:latin typeface="Consolas" panose="020B0609020204030204" pitchFamily="49" charset="0"/>
              </a:rPr>
              <a:t>        if (err) {</a:t>
            </a:r>
          </a:p>
          <a:p>
            <a:pPr>
              <a:lnSpc>
                <a:spcPct val="150000"/>
              </a:lnSpc>
            </a:pPr>
            <a:r>
              <a:rPr lang="en-US" altLang="ja-JP" sz="1400" dirty="0">
                <a:solidFill>
                  <a:schemeClr val="tx1"/>
                </a:solidFill>
                <a:latin typeface="Consolas" panose="020B0609020204030204" pitchFamily="49" charset="0"/>
              </a:rPr>
              <a:t>            // Report back the error</a:t>
            </a:r>
          </a:p>
          <a:p>
            <a:pPr>
              <a:lnSpc>
                <a:spcPct val="150000"/>
              </a:lnSpc>
            </a:pPr>
            <a:r>
              <a:rPr lang="en-US" altLang="ja-JP" sz="1400" b="1" dirty="0">
                <a:solidFill>
                  <a:schemeClr val="tx1"/>
                </a:solidFill>
                <a:latin typeface="Consolas" panose="020B0609020204030204" pitchFamily="49" charset="0"/>
              </a:rPr>
              <a:t>	</a:t>
            </a:r>
            <a:r>
              <a:rPr lang="ja-JP" altLang="en-US" sz="1400" b="1" dirty="0">
                <a:solidFill>
                  <a:schemeClr val="tx1"/>
                </a:solidFill>
                <a:latin typeface="Consolas" panose="020B0609020204030204" pitchFamily="49" charset="0"/>
              </a:rPr>
              <a:t>　　</a:t>
            </a:r>
            <a:r>
              <a:rPr lang="en-US" altLang="ja-JP" sz="1400" b="1" dirty="0">
                <a:solidFill>
                  <a:schemeClr val="tx1"/>
                </a:solidFill>
                <a:latin typeface="Consolas" panose="020B0609020204030204" pitchFamily="49" charset="0"/>
              </a:rPr>
              <a:t>done(err)</a:t>
            </a:r>
          </a:p>
          <a:p>
            <a:pPr>
              <a:lnSpc>
                <a:spcPct val="150000"/>
              </a:lnSpc>
            </a:pPr>
            <a:r>
              <a:rPr lang="ja-JP" altLang="en-US" sz="1400" dirty="0">
                <a:solidFill>
                  <a:schemeClr val="tx1"/>
                </a:solidFill>
                <a:latin typeface="Consolas" panose="020B0609020204030204" pitchFamily="49" charset="0"/>
              </a:rPr>
              <a:t>　　　　　　　</a:t>
            </a:r>
            <a:r>
              <a:rPr lang="en-US" altLang="ja-JP" sz="1400" dirty="0">
                <a:solidFill>
                  <a:schemeClr val="tx1"/>
                </a:solidFill>
                <a:latin typeface="Consolas" panose="020B0609020204030204" pitchFamily="49" charset="0"/>
              </a:rPr>
              <a:t>} else {</a:t>
            </a:r>
          </a:p>
          <a:p>
            <a:pPr>
              <a:lnSpc>
                <a:spcPct val="150000"/>
              </a:lnSpc>
            </a:pPr>
            <a:r>
              <a:rPr lang="en-US" altLang="ja-JP" sz="1400" dirty="0">
                <a:solidFill>
                  <a:schemeClr val="tx1"/>
                </a:solidFill>
                <a:latin typeface="Consolas" panose="020B0609020204030204" pitchFamily="49" charset="0"/>
              </a:rPr>
              <a:t>            </a:t>
            </a:r>
            <a:r>
              <a:rPr lang="en-US" altLang="ja-JP" sz="1400" dirty="0" err="1">
                <a:solidFill>
                  <a:schemeClr val="tx1"/>
                </a:solidFill>
                <a:latin typeface="Consolas" panose="020B0609020204030204" pitchFamily="49" charset="0"/>
              </a:rPr>
              <a:t>msg.payload</a:t>
            </a:r>
            <a:r>
              <a:rPr lang="en-US" altLang="ja-JP" sz="1400" dirty="0">
                <a:solidFill>
                  <a:schemeClr val="tx1"/>
                </a:solidFill>
                <a:latin typeface="Consolas" panose="020B0609020204030204" pitchFamily="49" charset="0"/>
              </a:rPr>
              <a:t> = result;</a:t>
            </a:r>
          </a:p>
          <a:p>
            <a:pPr>
              <a:lnSpc>
                <a:spcPct val="150000"/>
              </a:lnSpc>
            </a:pPr>
            <a:r>
              <a:rPr lang="en-US" altLang="ja-JP" sz="1400" dirty="0">
                <a:solidFill>
                  <a:schemeClr val="tx1"/>
                </a:solidFill>
                <a:latin typeface="Consolas" panose="020B0609020204030204" pitchFamily="49" charset="0"/>
              </a:rPr>
              <a:t>            </a:t>
            </a:r>
            <a:r>
              <a:rPr lang="en-US" altLang="ja-JP" sz="1400" b="1" dirty="0">
                <a:solidFill>
                  <a:schemeClr val="tx1"/>
                </a:solidFill>
                <a:latin typeface="Consolas" panose="020B0609020204030204" pitchFamily="49" charset="0"/>
              </a:rPr>
              <a:t>send(msg);</a:t>
            </a:r>
          </a:p>
          <a:p>
            <a:pPr>
              <a:lnSpc>
                <a:spcPct val="150000"/>
              </a:lnSpc>
            </a:pPr>
            <a:r>
              <a:rPr lang="en-US" altLang="ja-JP" sz="1400" b="1" dirty="0">
                <a:solidFill>
                  <a:schemeClr val="tx1"/>
                </a:solidFill>
                <a:latin typeface="Consolas" panose="020B0609020204030204" pitchFamily="49" charset="0"/>
              </a:rPr>
              <a:t>	</a:t>
            </a:r>
            <a:r>
              <a:rPr lang="ja-JP" altLang="en-US" sz="1400" b="1" dirty="0">
                <a:solidFill>
                  <a:schemeClr val="tx1"/>
                </a:solidFill>
                <a:latin typeface="Consolas" panose="020B0609020204030204" pitchFamily="49" charset="0"/>
              </a:rPr>
              <a:t>　　</a:t>
            </a:r>
            <a:r>
              <a:rPr lang="en-US" altLang="ja-JP" sz="1400" b="1" dirty="0">
                <a:solidFill>
                  <a:schemeClr val="tx1"/>
                </a:solidFill>
                <a:latin typeface="Consolas" panose="020B0609020204030204" pitchFamily="49" charset="0"/>
              </a:rPr>
              <a:t>done()</a:t>
            </a:r>
            <a:r>
              <a:rPr lang="en-US" altLang="ja-JP" sz="1400" dirty="0">
                <a:solidFill>
                  <a:schemeClr val="tx1"/>
                </a:solidFill>
                <a:latin typeface="Consolas" panose="020B0609020204030204" pitchFamily="49" charset="0"/>
              </a:rPr>
              <a:t>;</a:t>
            </a:r>
          </a:p>
          <a:p>
            <a:pPr>
              <a:lnSpc>
                <a:spcPct val="150000"/>
              </a:lnSpc>
            </a:pPr>
            <a:r>
              <a:rPr lang="ja-JP" altLang="en-US" sz="1400" dirty="0">
                <a:solidFill>
                  <a:schemeClr val="tx1"/>
                </a:solidFill>
                <a:latin typeface="Consolas" panose="020B0609020204030204" pitchFamily="49" charset="0"/>
              </a:rPr>
              <a:t>　　　　　　　</a:t>
            </a:r>
            <a:r>
              <a:rPr lang="en-US" altLang="ja-JP" sz="1400" dirty="0">
                <a:solidFill>
                  <a:schemeClr val="tx1"/>
                </a:solidFill>
                <a:latin typeface="Consolas" panose="020B0609020204030204" pitchFamily="49" charset="0"/>
              </a:rPr>
              <a:t>}</a:t>
            </a:r>
          </a:p>
          <a:p>
            <a:pPr>
              <a:lnSpc>
                <a:spcPct val="150000"/>
              </a:lnSpc>
            </a:pPr>
            <a:r>
              <a:rPr lang="en-US" altLang="ja-JP" sz="1400" dirty="0">
                <a:solidFill>
                  <a:schemeClr val="tx1"/>
                </a:solidFill>
                <a:latin typeface="Consolas" panose="020B0609020204030204" pitchFamily="49" charset="0"/>
              </a:rPr>
              <a:t>    })</a:t>
            </a:r>
          </a:p>
          <a:p>
            <a:pPr>
              <a:lnSpc>
                <a:spcPct val="150000"/>
              </a:lnSpc>
            </a:pPr>
            <a:r>
              <a:rPr lang="en-US" altLang="ja-JP" sz="1400" dirty="0">
                <a:solidFill>
                  <a:schemeClr val="tx1"/>
                </a:solidFill>
                <a:latin typeface="Consolas" panose="020B0609020204030204" pitchFamily="49" charset="0"/>
              </a:rPr>
              <a:t>})</a:t>
            </a:r>
            <a:endParaRPr lang="ja-JP" altLang="en-US" sz="1400" dirty="0">
              <a:solidFill>
                <a:schemeClr val="tx1"/>
              </a:solidFill>
              <a:latin typeface="Consolas" panose="020B0609020204030204" pitchFamily="49" charset="0"/>
            </a:endParaRPr>
          </a:p>
        </p:txBody>
      </p:sp>
      <p:sp>
        <p:nvSpPr>
          <p:cNvPr id="5" name="正方形/長方形 4">
            <a:extLst>
              <a:ext uri="{FF2B5EF4-FFF2-40B4-BE49-F238E27FC236}">
                <a16:creationId xmlns:a16="http://schemas.microsoft.com/office/drawing/2014/main" id="{8787FE57-736A-4853-9787-9750FD8DFEC7}"/>
              </a:ext>
            </a:extLst>
          </p:cNvPr>
          <p:cNvSpPr/>
          <p:nvPr/>
        </p:nvSpPr>
        <p:spPr bwMode="auto">
          <a:xfrm>
            <a:off x="3275858" y="1020937"/>
            <a:ext cx="1083077" cy="248573"/>
          </a:xfrm>
          <a:prstGeom prst="rect">
            <a:avLst/>
          </a:prstGeom>
          <a:noFill/>
          <a:ln w="38100">
            <a:solidFill>
              <a:srgbClr val="FF0000"/>
            </a:solidFill>
            <a:miter lim="800000"/>
            <a:headEnd/>
            <a:tailEnd/>
          </a:ln>
          <a:effectLst/>
        </p:spPr>
        <p:txBody>
          <a:bodyPr wrap="none" rtlCol="0" anchor="ctr" anchorCtr="0">
            <a:noAutofit/>
          </a:bodyPr>
          <a:lstStyle/>
          <a:p>
            <a:pPr algn="ctr"/>
            <a:endParaRPr kumimoji="1" lang="ja-JP" altLang="en-US" sz="1800">
              <a:solidFill>
                <a:srgbClr val="FF0000"/>
              </a:solidFill>
            </a:endParaRPr>
          </a:p>
        </p:txBody>
      </p:sp>
      <p:sp>
        <p:nvSpPr>
          <p:cNvPr id="6" name="吹き出し: 角を丸めた四角形 5">
            <a:extLst>
              <a:ext uri="{FF2B5EF4-FFF2-40B4-BE49-F238E27FC236}">
                <a16:creationId xmlns:a16="http://schemas.microsoft.com/office/drawing/2014/main" id="{CA4356FF-D686-47D6-82F2-33F8592C4B5C}"/>
              </a:ext>
            </a:extLst>
          </p:cNvPr>
          <p:cNvSpPr/>
          <p:nvPr/>
        </p:nvSpPr>
        <p:spPr bwMode="auto">
          <a:xfrm>
            <a:off x="4762461" y="773830"/>
            <a:ext cx="4174253" cy="594803"/>
          </a:xfrm>
          <a:prstGeom prst="wedgeRoundRectCallout">
            <a:avLst>
              <a:gd name="adj1" fmla="val -59421"/>
              <a:gd name="adj2" fmla="val 2073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lang="ja-JP" altLang="en-US" sz="1800" dirty="0">
                <a:solidFill>
                  <a:schemeClr val="tx1"/>
                </a:solidFill>
              </a:rPr>
              <a:t>メッセージ送信用と終了通知用の</a:t>
            </a:r>
            <a:r>
              <a:rPr kumimoji="1" lang="ja-JP" altLang="en-US" sz="1800" dirty="0">
                <a:solidFill>
                  <a:schemeClr val="tx1"/>
                </a:solidFill>
              </a:rPr>
              <a:t>関数が</a:t>
            </a:r>
            <a:endParaRPr kumimoji="1" lang="en-US" altLang="ja-JP" sz="1800" dirty="0">
              <a:solidFill>
                <a:schemeClr val="tx1"/>
              </a:solidFill>
            </a:endParaRPr>
          </a:p>
          <a:p>
            <a:pPr algn="ctr"/>
            <a:r>
              <a:rPr lang="ja-JP" altLang="en-US" sz="1800" dirty="0">
                <a:solidFill>
                  <a:schemeClr val="tx1"/>
                </a:solidFill>
              </a:rPr>
              <a:t>コールバックの引数に渡される。</a:t>
            </a:r>
            <a:endParaRPr kumimoji="1" lang="en-US" altLang="ja-JP" sz="1800" dirty="0">
              <a:solidFill>
                <a:schemeClr val="tx1"/>
              </a:solidFill>
            </a:endParaRPr>
          </a:p>
        </p:txBody>
      </p:sp>
      <p:sp>
        <p:nvSpPr>
          <p:cNvPr id="7" name="吹き出し: 角を丸めた四角形 6">
            <a:extLst>
              <a:ext uri="{FF2B5EF4-FFF2-40B4-BE49-F238E27FC236}">
                <a16:creationId xmlns:a16="http://schemas.microsoft.com/office/drawing/2014/main" id="{C70A6173-4E59-4561-8171-9138E49594EA}"/>
              </a:ext>
            </a:extLst>
          </p:cNvPr>
          <p:cNvSpPr/>
          <p:nvPr/>
        </p:nvSpPr>
        <p:spPr bwMode="auto">
          <a:xfrm>
            <a:off x="4492101" y="1868121"/>
            <a:ext cx="4467219" cy="594803"/>
          </a:xfrm>
          <a:prstGeom prst="wedgeRoundRectCallout">
            <a:avLst>
              <a:gd name="adj1" fmla="val -95831"/>
              <a:gd name="adj2" fmla="val 41630"/>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ja-JP" altLang="en-US" sz="1800" dirty="0">
                <a:solidFill>
                  <a:schemeClr val="tx1"/>
                </a:solidFill>
              </a:rPr>
              <a:t>メッセージ受信処理で</a:t>
            </a:r>
            <a:r>
              <a:rPr lang="ja-JP" altLang="en-US" sz="1800" dirty="0">
                <a:solidFill>
                  <a:schemeClr val="tx1"/>
                </a:solidFill>
              </a:rPr>
              <a:t>エラーが発生した場合は、</a:t>
            </a:r>
            <a:endParaRPr lang="en-US" altLang="ja-JP" sz="1800" dirty="0">
              <a:solidFill>
                <a:schemeClr val="tx1"/>
              </a:solidFill>
            </a:endParaRPr>
          </a:p>
          <a:p>
            <a:pPr algn="ctr"/>
            <a:r>
              <a:rPr lang="ja-JP" altLang="en-US" sz="1800" dirty="0">
                <a:solidFill>
                  <a:schemeClr val="tx1"/>
                </a:solidFill>
              </a:rPr>
              <a:t>エラーを引数に入れて</a:t>
            </a:r>
            <a:r>
              <a:rPr lang="en-US" altLang="ja-JP" sz="1800" dirty="0">
                <a:solidFill>
                  <a:schemeClr val="tx1"/>
                </a:solidFill>
              </a:rPr>
              <a:t>done()</a:t>
            </a:r>
            <a:r>
              <a:rPr lang="ja-JP" altLang="en-US" sz="1800" dirty="0">
                <a:solidFill>
                  <a:schemeClr val="tx1"/>
                </a:solidFill>
              </a:rPr>
              <a:t>を呼び出し。</a:t>
            </a:r>
            <a:endParaRPr kumimoji="1" lang="en-US" altLang="ja-JP" sz="1800" dirty="0">
              <a:solidFill>
                <a:schemeClr val="tx1"/>
              </a:solidFill>
            </a:endParaRPr>
          </a:p>
        </p:txBody>
      </p:sp>
      <p:sp>
        <p:nvSpPr>
          <p:cNvPr id="8" name="吹き出し: 角を丸めた四角形 7">
            <a:extLst>
              <a:ext uri="{FF2B5EF4-FFF2-40B4-BE49-F238E27FC236}">
                <a16:creationId xmlns:a16="http://schemas.microsoft.com/office/drawing/2014/main" id="{A10B9ED5-B5E8-490A-913A-2D1CCB7A99E8}"/>
              </a:ext>
            </a:extLst>
          </p:cNvPr>
          <p:cNvSpPr/>
          <p:nvPr/>
        </p:nvSpPr>
        <p:spPr bwMode="auto">
          <a:xfrm>
            <a:off x="4572000" y="2893649"/>
            <a:ext cx="4364715" cy="594803"/>
          </a:xfrm>
          <a:prstGeom prst="wedgeRoundRectCallout">
            <a:avLst>
              <a:gd name="adj1" fmla="val -99659"/>
              <a:gd name="adj2" fmla="val 38646"/>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kumimoji="1" lang="ja-JP" altLang="en-US" sz="1800" dirty="0">
                <a:solidFill>
                  <a:schemeClr val="tx1"/>
                </a:solidFill>
              </a:rPr>
              <a:t>メッセージの送信は、</a:t>
            </a:r>
            <a:r>
              <a:rPr kumimoji="1" lang="en-US" altLang="ja-JP" sz="1800" dirty="0" err="1">
                <a:solidFill>
                  <a:schemeClr val="tx1"/>
                </a:solidFill>
              </a:rPr>
              <a:t>node.send</a:t>
            </a:r>
            <a:r>
              <a:rPr kumimoji="1" lang="en-US" altLang="ja-JP" sz="1800" dirty="0">
                <a:solidFill>
                  <a:schemeClr val="tx1"/>
                </a:solidFill>
              </a:rPr>
              <a:t>()</a:t>
            </a:r>
            <a:r>
              <a:rPr kumimoji="1" lang="ja-JP" altLang="en-US" sz="1800" dirty="0">
                <a:solidFill>
                  <a:schemeClr val="tx1"/>
                </a:solidFill>
              </a:rPr>
              <a:t>ではなく</a:t>
            </a:r>
            <a:endParaRPr kumimoji="1" lang="en-US" altLang="ja-JP" sz="1800" dirty="0">
              <a:solidFill>
                <a:schemeClr val="tx1"/>
              </a:solidFill>
            </a:endParaRPr>
          </a:p>
          <a:p>
            <a:pPr algn="ctr"/>
            <a:r>
              <a:rPr kumimoji="1" lang="ja-JP" altLang="en-US" sz="1800" dirty="0">
                <a:solidFill>
                  <a:schemeClr val="tx1"/>
                </a:solidFill>
              </a:rPr>
              <a:t>引数で渡された</a:t>
            </a:r>
            <a:r>
              <a:rPr kumimoji="1" lang="en-US" altLang="ja-JP" sz="1800" dirty="0">
                <a:solidFill>
                  <a:schemeClr val="tx1"/>
                </a:solidFill>
              </a:rPr>
              <a:t>send()</a:t>
            </a:r>
            <a:r>
              <a:rPr kumimoji="1" lang="ja-JP" altLang="en-US" sz="1800" dirty="0">
                <a:solidFill>
                  <a:schemeClr val="tx1"/>
                </a:solidFill>
              </a:rPr>
              <a:t>を使う。</a:t>
            </a:r>
            <a:endParaRPr kumimoji="1" lang="en-US" altLang="ja-JP" sz="1800" dirty="0">
              <a:solidFill>
                <a:schemeClr val="tx1"/>
              </a:solidFill>
            </a:endParaRPr>
          </a:p>
        </p:txBody>
      </p:sp>
      <p:sp>
        <p:nvSpPr>
          <p:cNvPr id="9" name="吹き出し: 角を丸めた四角形 8">
            <a:extLst>
              <a:ext uri="{FF2B5EF4-FFF2-40B4-BE49-F238E27FC236}">
                <a16:creationId xmlns:a16="http://schemas.microsoft.com/office/drawing/2014/main" id="{52A423CB-0673-4ECB-A9A2-C2E9D4A2B54A}"/>
              </a:ext>
            </a:extLst>
          </p:cNvPr>
          <p:cNvSpPr/>
          <p:nvPr/>
        </p:nvSpPr>
        <p:spPr bwMode="auto">
          <a:xfrm>
            <a:off x="4571999" y="3817438"/>
            <a:ext cx="4364715" cy="594803"/>
          </a:xfrm>
          <a:prstGeom prst="wedgeRoundRectCallout">
            <a:avLst>
              <a:gd name="adj1" fmla="val -99659"/>
              <a:gd name="adj2" fmla="val -67324"/>
              <a:gd name="adj3" fmla="val 16667"/>
            </a:avLst>
          </a:prstGeom>
          <a:ln>
            <a:headEnd/>
            <a:tailEnd/>
          </a:ln>
        </p:spPr>
        <p:style>
          <a:lnRef idx="1">
            <a:schemeClr val="accent2"/>
          </a:lnRef>
          <a:fillRef idx="2">
            <a:schemeClr val="accent2"/>
          </a:fillRef>
          <a:effectRef idx="1">
            <a:schemeClr val="accent2"/>
          </a:effectRef>
          <a:fontRef idx="minor">
            <a:schemeClr val="dk1"/>
          </a:fontRef>
        </p:style>
        <p:txBody>
          <a:bodyPr wrap="none" rtlCol="0" anchor="ctr" anchorCtr="0">
            <a:noAutofit/>
          </a:bodyPr>
          <a:lstStyle/>
          <a:p>
            <a:pPr algn="ctr"/>
            <a:r>
              <a:rPr lang="ja-JP" altLang="en-US" sz="1800" dirty="0">
                <a:solidFill>
                  <a:schemeClr val="tx1"/>
                </a:solidFill>
              </a:rPr>
              <a:t>メッセージ受信処理が正常終了した場合は、</a:t>
            </a:r>
            <a:endParaRPr lang="en-US" altLang="ja-JP" sz="1800" dirty="0">
              <a:solidFill>
                <a:schemeClr val="tx1"/>
              </a:solidFill>
            </a:endParaRPr>
          </a:p>
          <a:p>
            <a:pPr algn="ctr"/>
            <a:r>
              <a:rPr kumimoji="1" lang="ja-JP" altLang="en-US" sz="1800" dirty="0">
                <a:solidFill>
                  <a:schemeClr val="tx1"/>
                </a:solidFill>
              </a:rPr>
              <a:t>引数なしで</a:t>
            </a:r>
            <a:r>
              <a:rPr kumimoji="1" lang="en-US" altLang="ja-JP" sz="1800" dirty="0">
                <a:solidFill>
                  <a:schemeClr val="tx1"/>
                </a:solidFill>
              </a:rPr>
              <a:t>done()</a:t>
            </a:r>
            <a:r>
              <a:rPr kumimoji="1" lang="ja-JP" altLang="en-US" sz="1800" dirty="0">
                <a:solidFill>
                  <a:schemeClr val="tx1"/>
                </a:solidFill>
              </a:rPr>
              <a:t>を呼び出し。</a:t>
            </a:r>
            <a:endParaRPr kumimoji="1" lang="en-US" altLang="ja-JP" sz="1800" dirty="0">
              <a:solidFill>
                <a:schemeClr val="tx1"/>
              </a:solidFill>
            </a:endParaRPr>
          </a:p>
        </p:txBody>
      </p:sp>
      <p:sp>
        <p:nvSpPr>
          <p:cNvPr id="10" name="正方形/長方形 9">
            <a:extLst>
              <a:ext uri="{FF2B5EF4-FFF2-40B4-BE49-F238E27FC236}">
                <a16:creationId xmlns:a16="http://schemas.microsoft.com/office/drawing/2014/main" id="{C5C32139-FF68-4C5D-99D3-305FF0270C04}"/>
              </a:ext>
            </a:extLst>
          </p:cNvPr>
          <p:cNvSpPr/>
          <p:nvPr/>
        </p:nvSpPr>
        <p:spPr bwMode="auto">
          <a:xfrm>
            <a:off x="1330774" y="2309863"/>
            <a:ext cx="1083077" cy="248573"/>
          </a:xfrm>
          <a:prstGeom prst="rect">
            <a:avLst/>
          </a:prstGeom>
          <a:noFill/>
          <a:ln w="38100">
            <a:solidFill>
              <a:srgbClr val="FF0000"/>
            </a:solidFill>
            <a:miter lim="800000"/>
            <a:headEnd/>
            <a:tailEnd/>
          </a:ln>
          <a:effectLst/>
        </p:spPr>
        <p:txBody>
          <a:bodyPr wrap="none" rtlCol="0" anchor="ctr" anchorCtr="0">
            <a:noAutofit/>
          </a:bodyPr>
          <a:lstStyle/>
          <a:p>
            <a:pPr algn="ctr"/>
            <a:endParaRPr kumimoji="1" lang="ja-JP" altLang="en-US" sz="1800">
              <a:solidFill>
                <a:srgbClr val="FF0000"/>
              </a:solidFill>
            </a:endParaRPr>
          </a:p>
        </p:txBody>
      </p:sp>
      <p:sp>
        <p:nvSpPr>
          <p:cNvPr id="11" name="正方形/長方形 10">
            <a:extLst>
              <a:ext uri="{FF2B5EF4-FFF2-40B4-BE49-F238E27FC236}">
                <a16:creationId xmlns:a16="http://schemas.microsoft.com/office/drawing/2014/main" id="{30A01250-7774-43BF-B0C1-FC4A0B4CA22F}"/>
              </a:ext>
            </a:extLst>
          </p:cNvPr>
          <p:cNvSpPr/>
          <p:nvPr/>
        </p:nvSpPr>
        <p:spPr bwMode="auto">
          <a:xfrm>
            <a:off x="1330774" y="3288672"/>
            <a:ext cx="1083077" cy="248573"/>
          </a:xfrm>
          <a:prstGeom prst="rect">
            <a:avLst/>
          </a:prstGeom>
          <a:noFill/>
          <a:ln w="38100">
            <a:solidFill>
              <a:srgbClr val="FF0000"/>
            </a:solidFill>
            <a:miter lim="800000"/>
            <a:headEnd/>
            <a:tailEnd/>
          </a:ln>
          <a:effectLst/>
        </p:spPr>
        <p:txBody>
          <a:bodyPr wrap="none" rtlCol="0" anchor="ctr" anchorCtr="0">
            <a:noAutofit/>
          </a:bodyPr>
          <a:lstStyle/>
          <a:p>
            <a:pPr algn="ctr"/>
            <a:endParaRPr kumimoji="1" lang="ja-JP" altLang="en-US" sz="1800">
              <a:solidFill>
                <a:srgbClr val="FF0000"/>
              </a:solidFill>
            </a:endParaRPr>
          </a:p>
        </p:txBody>
      </p:sp>
      <p:sp>
        <p:nvSpPr>
          <p:cNvPr id="12" name="正方形/長方形 11">
            <a:extLst>
              <a:ext uri="{FF2B5EF4-FFF2-40B4-BE49-F238E27FC236}">
                <a16:creationId xmlns:a16="http://schemas.microsoft.com/office/drawing/2014/main" id="{68208B71-C4BB-485E-A2A0-2BB03C6ECF41}"/>
              </a:ext>
            </a:extLst>
          </p:cNvPr>
          <p:cNvSpPr/>
          <p:nvPr/>
        </p:nvSpPr>
        <p:spPr bwMode="auto">
          <a:xfrm>
            <a:off x="1330773" y="3598265"/>
            <a:ext cx="1083077" cy="248573"/>
          </a:xfrm>
          <a:prstGeom prst="rect">
            <a:avLst/>
          </a:prstGeom>
          <a:noFill/>
          <a:ln w="38100">
            <a:solidFill>
              <a:srgbClr val="FF0000"/>
            </a:solidFill>
            <a:miter lim="800000"/>
            <a:headEnd/>
            <a:tailEnd/>
          </a:ln>
          <a:effectLst/>
        </p:spPr>
        <p:txBody>
          <a:bodyPr wrap="none" rtlCol="0" anchor="ctr" anchorCtr="0">
            <a:noAutofit/>
          </a:bodyPr>
          <a:lstStyle/>
          <a:p>
            <a:pPr algn="ctr"/>
            <a:endParaRPr kumimoji="1" lang="ja-JP" altLang="en-US" sz="1800">
              <a:solidFill>
                <a:srgbClr val="FF0000"/>
              </a:solidFill>
            </a:endParaRPr>
          </a:p>
        </p:txBody>
      </p:sp>
      <p:sp>
        <p:nvSpPr>
          <p:cNvPr id="13" name="テキスト ボックス 12">
            <a:extLst>
              <a:ext uri="{FF2B5EF4-FFF2-40B4-BE49-F238E27FC236}">
                <a16:creationId xmlns:a16="http://schemas.microsoft.com/office/drawing/2014/main" id="{760BE1E7-E39B-4934-8517-C399B23BD56A}"/>
              </a:ext>
            </a:extLst>
          </p:cNvPr>
          <p:cNvSpPr txBox="1"/>
          <p:nvPr/>
        </p:nvSpPr>
        <p:spPr>
          <a:xfrm>
            <a:off x="123597" y="4886667"/>
            <a:ext cx="4368504" cy="258532"/>
          </a:xfrm>
          <a:prstGeom prst="rect">
            <a:avLst/>
          </a:prstGeom>
          <a:noFill/>
        </p:spPr>
        <p:txBody>
          <a:bodyPr wrap="none" rtlCol="0">
            <a:spAutoFit/>
          </a:bodyPr>
          <a:lstStyle/>
          <a:p>
            <a:r>
              <a:rPr kumimoji="1" lang="ja-JP" altLang="en-US" sz="1200" dirty="0">
                <a:solidFill>
                  <a:schemeClr val="tx1"/>
                </a:solidFill>
                <a:latin typeface="+mn-ea"/>
                <a:ea typeface="+mn-ea"/>
              </a:rPr>
              <a:t>注</a:t>
            </a:r>
            <a:r>
              <a:rPr kumimoji="1" lang="en-US" altLang="ja-JP" sz="1200" dirty="0">
                <a:solidFill>
                  <a:schemeClr val="tx1"/>
                </a:solidFill>
                <a:latin typeface="+mn-ea"/>
                <a:ea typeface="+mn-ea"/>
              </a:rPr>
              <a:t>: </a:t>
            </a:r>
            <a:r>
              <a:rPr kumimoji="1" lang="ja-JP" altLang="en-US" sz="1200" dirty="0">
                <a:solidFill>
                  <a:schemeClr val="tx1"/>
                </a:solidFill>
                <a:latin typeface="+mn-ea"/>
                <a:ea typeface="+mn-ea"/>
              </a:rPr>
              <a:t>簡略化のために</a:t>
            </a:r>
            <a:r>
              <a:rPr kumimoji="1" lang="en-US" altLang="ja-JP" sz="1200" dirty="0">
                <a:solidFill>
                  <a:schemeClr val="tx1"/>
                </a:solidFill>
                <a:latin typeface="+mn-ea"/>
                <a:ea typeface="+mn-ea"/>
              </a:rPr>
              <a:t>pre-1.0</a:t>
            </a:r>
            <a:r>
              <a:rPr kumimoji="1" lang="ja-JP" altLang="en-US" sz="1200" dirty="0">
                <a:solidFill>
                  <a:schemeClr val="tx1"/>
                </a:solidFill>
                <a:latin typeface="+mn-ea"/>
                <a:ea typeface="+mn-ea"/>
              </a:rPr>
              <a:t>への互換性対応コードは削除しています</a:t>
            </a:r>
          </a:p>
        </p:txBody>
      </p:sp>
    </p:spTree>
    <p:extLst>
      <p:ext uri="{BB962C8B-B14F-4D97-AF65-F5344CB8AC3E}">
        <p14:creationId xmlns:p14="http://schemas.microsoft.com/office/powerpoint/2010/main" val="2562768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01C32E-C964-41C1-9B24-2B3C9C244C01}"/>
              </a:ext>
            </a:extLst>
          </p:cNvPr>
          <p:cNvSpPr>
            <a:spLocks noGrp="1"/>
          </p:cNvSpPr>
          <p:nvPr>
            <p:ph type="title"/>
          </p:nvPr>
        </p:nvSpPr>
        <p:spPr>
          <a:xfrm>
            <a:off x="113192" y="134612"/>
            <a:ext cx="5546711" cy="369332"/>
          </a:xfrm>
        </p:spPr>
        <p:txBody>
          <a:bodyPr/>
          <a:lstStyle/>
          <a:p>
            <a:r>
              <a:rPr lang="en-US" altLang="ja-JP" dirty="0"/>
              <a:t>3-1</a:t>
            </a:r>
            <a:r>
              <a:rPr kumimoji="1" lang="en-US" altLang="ja-JP" dirty="0"/>
              <a:t>. </a:t>
            </a:r>
            <a:r>
              <a:rPr lang="ja-JP" altLang="en-US"/>
              <a:t>提案中機能</a:t>
            </a:r>
            <a:r>
              <a:rPr lang="en-US" altLang="ja-JP" dirty="0"/>
              <a:t>: </a:t>
            </a:r>
            <a:r>
              <a:rPr lang="ja-JP" altLang="en-US"/>
              <a:t>ランタイム</a:t>
            </a:r>
            <a:r>
              <a:rPr lang="ja-JP" altLang="en-US" dirty="0"/>
              <a:t>を行儀よく</a:t>
            </a:r>
            <a:r>
              <a:rPr lang="ja-JP" altLang="en-US"/>
              <a:t>終了させる</a:t>
            </a:r>
            <a:endParaRPr kumimoji="1" lang="ja-JP" altLang="en-US" dirty="0"/>
          </a:p>
        </p:txBody>
      </p:sp>
      <p:grpSp>
        <p:nvGrpSpPr>
          <p:cNvPr id="127" name="グループ化 126">
            <a:extLst>
              <a:ext uri="{FF2B5EF4-FFF2-40B4-BE49-F238E27FC236}">
                <a16:creationId xmlns:a16="http://schemas.microsoft.com/office/drawing/2014/main" id="{46EE249E-C03B-4222-93B5-C4D74D08D56F}"/>
              </a:ext>
            </a:extLst>
          </p:cNvPr>
          <p:cNvGrpSpPr/>
          <p:nvPr/>
        </p:nvGrpSpPr>
        <p:grpSpPr>
          <a:xfrm>
            <a:off x="214113" y="1482571"/>
            <a:ext cx="8734577" cy="3395621"/>
            <a:chOff x="-98236" y="651407"/>
            <a:chExt cx="9297146" cy="4342195"/>
          </a:xfrm>
        </p:grpSpPr>
        <p:sp>
          <p:nvSpPr>
            <p:cNvPr id="3" name="四角形: 角を丸くする 2">
              <a:extLst>
                <a:ext uri="{FF2B5EF4-FFF2-40B4-BE49-F238E27FC236}">
                  <a16:creationId xmlns:a16="http://schemas.microsoft.com/office/drawing/2014/main" id="{31885BEF-64E5-48CF-ACF2-2D1DDE6CBDD1}"/>
                </a:ext>
              </a:extLst>
            </p:cNvPr>
            <p:cNvSpPr/>
            <p:nvPr/>
          </p:nvSpPr>
          <p:spPr bwMode="auto">
            <a:xfrm>
              <a:off x="762000" y="1295401"/>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http in</a:t>
              </a:r>
              <a:endParaRPr kumimoji="1" lang="ja-JP" altLang="en-US" sz="1100" dirty="0">
                <a:solidFill>
                  <a:schemeClr val="tx1"/>
                </a:solidFill>
                <a:latin typeface="+mn-lt"/>
                <a:ea typeface="+mn-ea"/>
              </a:endParaRPr>
            </a:p>
          </p:txBody>
        </p:sp>
        <p:sp>
          <p:nvSpPr>
            <p:cNvPr id="4" name="正方形/長方形 3">
              <a:extLst>
                <a:ext uri="{FF2B5EF4-FFF2-40B4-BE49-F238E27FC236}">
                  <a16:creationId xmlns:a16="http://schemas.microsoft.com/office/drawing/2014/main" id="{62BEF96B-74B1-49ED-A069-8EB0DE0D72C1}"/>
                </a:ext>
              </a:extLst>
            </p:cNvPr>
            <p:cNvSpPr/>
            <p:nvPr/>
          </p:nvSpPr>
          <p:spPr bwMode="auto">
            <a:xfrm>
              <a:off x="1506682" y="1389994"/>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5" name="四角形: 角を丸くする 4">
              <a:extLst>
                <a:ext uri="{FF2B5EF4-FFF2-40B4-BE49-F238E27FC236}">
                  <a16:creationId xmlns:a16="http://schemas.microsoft.com/office/drawing/2014/main" id="{21051574-CF79-4F9D-95B6-700AD53B4CB3}"/>
                </a:ext>
              </a:extLst>
            </p:cNvPr>
            <p:cNvSpPr/>
            <p:nvPr/>
          </p:nvSpPr>
          <p:spPr bwMode="auto">
            <a:xfrm>
              <a:off x="7857641" y="1295401"/>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http out</a:t>
              </a:r>
              <a:endParaRPr kumimoji="1" lang="ja-JP" altLang="en-US" sz="1100" dirty="0">
                <a:solidFill>
                  <a:schemeClr val="tx1"/>
                </a:solidFill>
                <a:latin typeface="+mn-lt"/>
                <a:ea typeface="+mn-ea"/>
              </a:endParaRPr>
            </a:p>
          </p:txBody>
        </p:sp>
        <p:sp>
          <p:nvSpPr>
            <p:cNvPr id="6" name="正方形/長方形 5">
              <a:extLst>
                <a:ext uri="{FF2B5EF4-FFF2-40B4-BE49-F238E27FC236}">
                  <a16:creationId xmlns:a16="http://schemas.microsoft.com/office/drawing/2014/main" id="{9068682D-DEBA-4774-AD9D-DCFDDF338581}"/>
                </a:ext>
              </a:extLst>
            </p:cNvPr>
            <p:cNvSpPr/>
            <p:nvPr/>
          </p:nvSpPr>
          <p:spPr bwMode="auto">
            <a:xfrm>
              <a:off x="7826468" y="1389994"/>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7" name="四角形: 角を丸くする 6">
              <a:extLst>
                <a:ext uri="{FF2B5EF4-FFF2-40B4-BE49-F238E27FC236}">
                  <a16:creationId xmlns:a16="http://schemas.microsoft.com/office/drawing/2014/main" id="{43FF09DA-5D12-4DA3-8D22-32738B436956}"/>
                </a:ext>
              </a:extLst>
            </p:cNvPr>
            <p:cNvSpPr/>
            <p:nvPr/>
          </p:nvSpPr>
          <p:spPr bwMode="auto">
            <a:xfrm>
              <a:off x="2313710" y="1295401"/>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lang="en-US" altLang="ja-JP" sz="1100" dirty="0">
                  <a:solidFill>
                    <a:schemeClr val="tx1"/>
                  </a:solidFill>
                  <a:latin typeface="+mn-lt"/>
                  <a:ea typeface="+mn-ea"/>
                </a:rPr>
                <a:t>proc. 1</a:t>
              </a:r>
              <a:endParaRPr kumimoji="1" lang="ja-JP" altLang="en-US" sz="1100" dirty="0">
                <a:solidFill>
                  <a:schemeClr val="tx1"/>
                </a:solidFill>
                <a:latin typeface="+mn-lt"/>
                <a:ea typeface="+mn-ea"/>
              </a:endParaRPr>
            </a:p>
          </p:txBody>
        </p:sp>
        <p:sp>
          <p:nvSpPr>
            <p:cNvPr id="8" name="四角形: 角を丸くする 7">
              <a:extLst>
                <a:ext uri="{FF2B5EF4-FFF2-40B4-BE49-F238E27FC236}">
                  <a16:creationId xmlns:a16="http://schemas.microsoft.com/office/drawing/2014/main" id="{3D7C74D7-62F1-4264-91CA-30AB3E5F6C51}"/>
                </a:ext>
              </a:extLst>
            </p:cNvPr>
            <p:cNvSpPr/>
            <p:nvPr/>
          </p:nvSpPr>
          <p:spPr bwMode="auto">
            <a:xfrm>
              <a:off x="3865420" y="1295401"/>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proc. </a:t>
              </a:r>
              <a:r>
                <a:rPr lang="en-US" altLang="ja-JP" sz="1100" dirty="0">
                  <a:solidFill>
                    <a:schemeClr val="tx1"/>
                  </a:solidFill>
                  <a:latin typeface="+mn-lt"/>
                  <a:ea typeface="+mn-ea"/>
                </a:rPr>
                <a:t>2</a:t>
              </a:r>
              <a:endParaRPr kumimoji="1" lang="ja-JP" altLang="en-US" sz="1100" dirty="0">
                <a:solidFill>
                  <a:schemeClr val="tx1"/>
                </a:solidFill>
                <a:latin typeface="+mn-lt"/>
                <a:ea typeface="+mn-ea"/>
              </a:endParaRPr>
            </a:p>
          </p:txBody>
        </p:sp>
        <p:sp>
          <p:nvSpPr>
            <p:cNvPr id="9" name="四角形: 角を丸くする 8">
              <a:extLst>
                <a:ext uri="{FF2B5EF4-FFF2-40B4-BE49-F238E27FC236}">
                  <a16:creationId xmlns:a16="http://schemas.microsoft.com/office/drawing/2014/main" id="{D71D265F-1541-4573-8462-E3A4493DB3DE}"/>
                </a:ext>
              </a:extLst>
            </p:cNvPr>
            <p:cNvSpPr/>
            <p:nvPr/>
          </p:nvSpPr>
          <p:spPr bwMode="auto">
            <a:xfrm>
              <a:off x="5417130" y="1295401"/>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proc. 3</a:t>
              </a:r>
              <a:endParaRPr kumimoji="1" lang="ja-JP" altLang="en-US" sz="1100" dirty="0">
                <a:solidFill>
                  <a:schemeClr val="tx1"/>
                </a:solidFill>
                <a:latin typeface="+mn-lt"/>
                <a:ea typeface="+mn-ea"/>
              </a:endParaRPr>
            </a:p>
          </p:txBody>
        </p:sp>
        <p:sp>
          <p:nvSpPr>
            <p:cNvPr id="10" name="正方形/長方形 9">
              <a:extLst>
                <a:ext uri="{FF2B5EF4-FFF2-40B4-BE49-F238E27FC236}">
                  <a16:creationId xmlns:a16="http://schemas.microsoft.com/office/drawing/2014/main" id="{35A15260-E526-40F7-96D0-56F8A826DB3D}"/>
                </a:ext>
              </a:extLst>
            </p:cNvPr>
            <p:cNvSpPr/>
            <p:nvPr/>
          </p:nvSpPr>
          <p:spPr bwMode="auto">
            <a:xfrm>
              <a:off x="2292250" y="1389994"/>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1" name="正方形/長方形 10">
              <a:extLst>
                <a:ext uri="{FF2B5EF4-FFF2-40B4-BE49-F238E27FC236}">
                  <a16:creationId xmlns:a16="http://schemas.microsoft.com/office/drawing/2014/main" id="{35801446-BC5E-4975-B224-33F3E5F87BE5}"/>
                </a:ext>
              </a:extLst>
            </p:cNvPr>
            <p:cNvSpPr/>
            <p:nvPr/>
          </p:nvSpPr>
          <p:spPr bwMode="auto">
            <a:xfrm>
              <a:off x="3057154" y="1389994"/>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2" name="正方形/長方形 11">
              <a:extLst>
                <a:ext uri="{FF2B5EF4-FFF2-40B4-BE49-F238E27FC236}">
                  <a16:creationId xmlns:a16="http://schemas.microsoft.com/office/drawing/2014/main" id="{853F7EAB-6A8B-4B7E-8BF7-0E551083162D}"/>
                </a:ext>
              </a:extLst>
            </p:cNvPr>
            <p:cNvSpPr/>
            <p:nvPr/>
          </p:nvSpPr>
          <p:spPr bwMode="auto">
            <a:xfrm>
              <a:off x="3837556" y="1389994"/>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3" name="正方形/長方形 12">
              <a:extLst>
                <a:ext uri="{FF2B5EF4-FFF2-40B4-BE49-F238E27FC236}">
                  <a16:creationId xmlns:a16="http://schemas.microsoft.com/office/drawing/2014/main" id="{79165FFB-1FA8-4FFF-AB4D-418C847EA79E}"/>
                </a:ext>
              </a:extLst>
            </p:cNvPr>
            <p:cNvSpPr/>
            <p:nvPr/>
          </p:nvSpPr>
          <p:spPr bwMode="auto">
            <a:xfrm>
              <a:off x="4607626" y="1389994"/>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4" name="正方形/長方形 13">
              <a:extLst>
                <a:ext uri="{FF2B5EF4-FFF2-40B4-BE49-F238E27FC236}">
                  <a16:creationId xmlns:a16="http://schemas.microsoft.com/office/drawing/2014/main" id="{7D6B65D0-E5C0-4720-970F-2C37091476C7}"/>
                </a:ext>
              </a:extLst>
            </p:cNvPr>
            <p:cNvSpPr/>
            <p:nvPr/>
          </p:nvSpPr>
          <p:spPr bwMode="auto">
            <a:xfrm>
              <a:off x="5393194" y="1389994"/>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5" name="正方形/長方形 14">
              <a:extLst>
                <a:ext uri="{FF2B5EF4-FFF2-40B4-BE49-F238E27FC236}">
                  <a16:creationId xmlns:a16="http://schemas.microsoft.com/office/drawing/2014/main" id="{C6864E6D-828A-4C31-9CE5-2B34AF4467C9}"/>
                </a:ext>
              </a:extLst>
            </p:cNvPr>
            <p:cNvSpPr/>
            <p:nvPr/>
          </p:nvSpPr>
          <p:spPr bwMode="auto">
            <a:xfrm>
              <a:off x="6158098" y="1389994"/>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cxnSp>
          <p:nvCxnSpPr>
            <p:cNvPr id="16" name="直線コネクタ 15">
              <a:extLst>
                <a:ext uri="{FF2B5EF4-FFF2-40B4-BE49-F238E27FC236}">
                  <a16:creationId xmlns:a16="http://schemas.microsoft.com/office/drawing/2014/main" id="{F65F06B9-4E05-4435-9B1E-333AC11790A4}"/>
                </a:ext>
              </a:extLst>
            </p:cNvPr>
            <p:cNvCxnSpPr>
              <a:stCxn id="4" idx="3"/>
              <a:endCxn id="10" idx="1"/>
            </p:cNvCxnSpPr>
            <p:nvPr/>
          </p:nvCxnSpPr>
          <p:spPr bwMode="auto">
            <a:xfrm>
              <a:off x="1569028" y="1420092"/>
              <a:ext cx="723222" cy="0"/>
            </a:xfrm>
            <a:prstGeom prst="line">
              <a:avLst/>
            </a:prstGeom>
            <a:noFill/>
            <a:ln w="9525" cap="flat" cmpd="sng" algn="ctr">
              <a:solidFill>
                <a:schemeClr val="tx1"/>
              </a:solidFill>
              <a:prstDash val="solid"/>
              <a:round/>
              <a:headEnd type="none" w="med" len="med"/>
              <a:tailEnd type="none" w="med" len="med"/>
            </a:ln>
            <a:effectLst/>
          </p:spPr>
        </p:cxnSp>
        <p:cxnSp>
          <p:nvCxnSpPr>
            <p:cNvPr id="17" name="直線コネクタ 16">
              <a:extLst>
                <a:ext uri="{FF2B5EF4-FFF2-40B4-BE49-F238E27FC236}">
                  <a16:creationId xmlns:a16="http://schemas.microsoft.com/office/drawing/2014/main" id="{AE476105-8C13-4211-A4E0-EF03A3FCF62A}"/>
                </a:ext>
              </a:extLst>
            </p:cNvPr>
            <p:cNvCxnSpPr>
              <a:cxnSpLocks/>
              <a:stCxn id="11" idx="3"/>
              <a:endCxn id="12" idx="1"/>
            </p:cNvCxnSpPr>
            <p:nvPr/>
          </p:nvCxnSpPr>
          <p:spPr bwMode="auto">
            <a:xfrm>
              <a:off x="3119500" y="1420092"/>
              <a:ext cx="718056" cy="0"/>
            </a:xfrm>
            <a:prstGeom prst="line">
              <a:avLst/>
            </a:prstGeom>
            <a:noFill/>
            <a:ln w="9525" cap="flat" cmpd="sng" algn="ctr">
              <a:solidFill>
                <a:schemeClr val="tx1"/>
              </a:solidFill>
              <a:prstDash val="solid"/>
              <a:round/>
              <a:headEnd type="none" w="med" len="med"/>
              <a:tailEnd type="none" w="med" len="med"/>
            </a:ln>
            <a:effectLst/>
          </p:spPr>
        </p:cxnSp>
        <p:cxnSp>
          <p:nvCxnSpPr>
            <p:cNvPr id="18" name="直線コネクタ 17">
              <a:extLst>
                <a:ext uri="{FF2B5EF4-FFF2-40B4-BE49-F238E27FC236}">
                  <a16:creationId xmlns:a16="http://schemas.microsoft.com/office/drawing/2014/main" id="{509763D4-DFE3-46D5-AE1D-EA78B7B8D813}"/>
                </a:ext>
              </a:extLst>
            </p:cNvPr>
            <p:cNvCxnSpPr>
              <a:cxnSpLocks/>
              <a:stCxn id="13" idx="3"/>
              <a:endCxn id="14" idx="1"/>
            </p:cNvCxnSpPr>
            <p:nvPr/>
          </p:nvCxnSpPr>
          <p:spPr bwMode="auto">
            <a:xfrm>
              <a:off x="4669972" y="1420092"/>
              <a:ext cx="723222" cy="0"/>
            </a:xfrm>
            <a:prstGeom prst="line">
              <a:avLst/>
            </a:prstGeom>
            <a:noFill/>
            <a:ln w="9525" cap="flat" cmpd="sng" algn="ctr">
              <a:solidFill>
                <a:schemeClr val="tx1"/>
              </a:solidFill>
              <a:prstDash val="solid"/>
              <a:round/>
              <a:headEnd type="none" w="med" len="med"/>
              <a:tailEnd type="none" w="med" len="med"/>
            </a:ln>
            <a:effectLst/>
          </p:spPr>
        </p:cxnSp>
        <p:cxnSp>
          <p:nvCxnSpPr>
            <p:cNvPr id="19" name="直線コネクタ 18">
              <a:extLst>
                <a:ext uri="{FF2B5EF4-FFF2-40B4-BE49-F238E27FC236}">
                  <a16:creationId xmlns:a16="http://schemas.microsoft.com/office/drawing/2014/main" id="{551606E9-C158-4596-965B-AE63809B85D5}"/>
                </a:ext>
              </a:extLst>
            </p:cNvPr>
            <p:cNvCxnSpPr>
              <a:cxnSpLocks/>
              <a:stCxn id="15" idx="3"/>
              <a:endCxn id="6" idx="1"/>
            </p:cNvCxnSpPr>
            <p:nvPr/>
          </p:nvCxnSpPr>
          <p:spPr bwMode="auto">
            <a:xfrm>
              <a:off x="6220444" y="1420092"/>
              <a:ext cx="1606024" cy="0"/>
            </a:xfrm>
            <a:prstGeom prst="line">
              <a:avLst/>
            </a:prstGeom>
            <a:noFill/>
            <a:ln w="9525" cap="flat" cmpd="sng" algn="ctr">
              <a:solidFill>
                <a:schemeClr val="tx1"/>
              </a:solidFill>
              <a:prstDash val="solid"/>
              <a:round/>
              <a:headEnd type="none" w="med" len="med"/>
              <a:tailEnd type="none" w="med" len="med"/>
            </a:ln>
            <a:effectLst/>
          </p:spPr>
        </p:cxnSp>
        <p:sp>
          <p:nvSpPr>
            <p:cNvPr id="20" name="スクロール: 縦 19">
              <a:extLst>
                <a:ext uri="{FF2B5EF4-FFF2-40B4-BE49-F238E27FC236}">
                  <a16:creationId xmlns:a16="http://schemas.microsoft.com/office/drawing/2014/main" id="{C71DE0AD-6F8D-48B6-85DE-77776D7900F8}"/>
                </a:ext>
              </a:extLst>
            </p:cNvPr>
            <p:cNvSpPr/>
            <p:nvPr/>
          </p:nvSpPr>
          <p:spPr bwMode="auto">
            <a:xfrm>
              <a:off x="243096" y="983486"/>
              <a:ext cx="355521" cy="311914"/>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en-US" altLang="ja-JP" sz="800" dirty="0">
                  <a:solidFill>
                    <a:schemeClr val="tx1"/>
                  </a:solidFill>
                  <a:latin typeface="+mn-lt"/>
                  <a:ea typeface="+mn-ea"/>
                </a:rPr>
                <a:t>req. 5</a:t>
              </a:r>
              <a:endParaRPr lang="en-US" altLang="ja-JP" sz="800" dirty="0">
                <a:solidFill>
                  <a:schemeClr val="tx1"/>
                </a:solidFill>
                <a:latin typeface="+mn-lt"/>
                <a:ea typeface="+mn-ea"/>
              </a:endParaRPr>
            </a:p>
          </p:txBody>
        </p:sp>
        <p:sp>
          <p:nvSpPr>
            <p:cNvPr id="21" name="スクロール: 縦 20">
              <a:extLst>
                <a:ext uri="{FF2B5EF4-FFF2-40B4-BE49-F238E27FC236}">
                  <a16:creationId xmlns:a16="http://schemas.microsoft.com/office/drawing/2014/main" id="{7630E2A4-82AD-4E42-AA2B-2FDEF06077BC}"/>
                </a:ext>
              </a:extLst>
            </p:cNvPr>
            <p:cNvSpPr/>
            <p:nvPr/>
          </p:nvSpPr>
          <p:spPr bwMode="auto">
            <a:xfrm>
              <a:off x="6363957" y="1101566"/>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lang="en-US" altLang="ja-JP" sz="800" dirty="0">
                  <a:solidFill>
                    <a:schemeClr val="tx1"/>
                  </a:solidFill>
                  <a:latin typeface="+mn-lt"/>
                  <a:ea typeface="+mn-ea"/>
                </a:rPr>
                <a:t>req. 2</a:t>
              </a:r>
              <a:endParaRPr kumimoji="1" lang="ja-JP" altLang="en-US" sz="800" dirty="0">
                <a:solidFill>
                  <a:schemeClr val="tx1"/>
                </a:solidFill>
                <a:latin typeface="+mn-lt"/>
                <a:ea typeface="+mn-ea"/>
              </a:endParaRPr>
            </a:p>
          </p:txBody>
        </p:sp>
        <p:sp>
          <p:nvSpPr>
            <p:cNvPr id="22" name="スクロール: 縦 21">
              <a:extLst>
                <a:ext uri="{FF2B5EF4-FFF2-40B4-BE49-F238E27FC236}">
                  <a16:creationId xmlns:a16="http://schemas.microsoft.com/office/drawing/2014/main" id="{5F6808A6-3856-4310-817E-281B33689538}"/>
                </a:ext>
              </a:extLst>
            </p:cNvPr>
            <p:cNvSpPr/>
            <p:nvPr/>
          </p:nvSpPr>
          <p:spPr bwMode="auto">
            <a:xfrm>
              <a:off x="5627296" y="1022566"/>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lang="en-US" altLang="ja-JP" sz="800" dirty="0">
                  <a:solidFill>
                    <a:schemeClr val="tx1"/>
                  </a:solidFill>
                  <a:latin typeface="+mn-lt"/>
                  <a:ea typeface="+mn-ea"/>
                </a:rPr>
                <a:t> req. 3</a:t>
              </a:r>
              <a:endParaRPr kumimoji="1" lang="ja-JP" altLang="en-US" sz="800" dirty="0">
                <a:solidFill>
                  <a:schemeClr val="tx1"/>
                </a:solidFill>
                <a:latin typeface="+mn-lt"/>
                <a:ea typeface="+mn-ea"/>
              </a:endParaRPr>
            </a:p>
          </p:txBody>
        </p:sp>
        <p:sp>
          <p:nvSpPr>
            <p:cNvPr id="23" name="スクロール: 縦 22">
              <a:extLst>
                <a:ext uri="{FF2B5EF4-FFF2-40B4-BE49-F238E27FC236}">
                  <a16:creationId xmlns:a16="http://schemas.microsoft.com/office/drawing/2014/main" id="{71BF01B7-9044-46F1-AB1C-997CAB59B257}"/>
                </a:ext>
              </a:extLst>
            </p:cNvPr>
            <p:cNvSpPr/>
            <p:nvPr/>
          </p:nvSpPr>
          <p:spPr bwMode="auto">
            <a:xfrm>
              <a:off x="8755579" y="965148"/>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lang="en-US" altLang="ja-JP" sz="800" dirty="0">
                  <a:solidFill>
                    <a:schemeClr val="tx1"/>
                  </a:solidFill>
                  <a:latin typeface="+mn-lt"/>
                  <a:ea typeface="+mn-ea"/>
                </a:rPr>
                <a:t>req. 1</a:t>
              </a:r>
              <a:endParaRPr kumimoji="1" lang="ja-JP" altLang="en-US" sz="800" dirty="0">
                <a:solidFill>
                  <a:schemeClr val="tx1"/>
                </a:solidFill>
                <a:latin typeface="+mn-lt"/>
                <a:ea typeface="+mn-ea"/>
              </a:endParaRPr>
            </a:p>
          </p:txBody>
        </p:sp>
        <p:sp>
          <p:nvSpPr>
            <p:cNvPr id="24" name="スクロール: 縦 23">
              <a:extLst>
                <a:ext uri="{FF2B5EF4-FFF2-40B4-BE49-F238E27FC236}">
                  <a16:creationId xmlns:a16="http://schemas.microsoft.com/office/drawing/2014/main" id="{BA1C21E1-3E98-440D-8C79-12673DBC9E9D}"/>
                </a:ext>
              </a:extLst>
            </p:cNvPr>
            <p:cNvSpPr/>
            <p:nvPr/>
          </p:nvSpPr>
          <p:spPr bwMode="auto">
            <a:xfrm>
              <a:off x="2570661" y="1022565"/>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en-US" altLang="ja-JP" sz="800" dirty="0">
                  <a:solidFill>
                    <a:schemeClr val="tx1"/>
                  </a:solidFill>
                  <a:latin typeface="+mn-lt"/>
                  <a:ea typeface="+mn-ea"/>
                </a:rPr>
                <a:t>req. 4</a:t>
              </a:r>
              <a:endParaRPr kumimoji="1" lang="ja-JP" altLang="en-US" sz="800" dirty="0">
                <a:solidFill>
                  <a:schemeClr val="tx1"/>
                </a:solidFill>
                <a:latin typeface="+mn-lt"/>
                <a:ea typeface="+mn-ea"/>
              </a:endParaRPr>
            </a:p>
          </p:txBody>
        </p:sp>
        <p:cxnSp>
          <p:nvCxnSpPr>
            <p:cNvPr id="25" name="直線コネクタ 24">
              <a:extLst>
                <a:ext uri="{FF2B5EF4-FFF2-40B4-BE49-F238E27FC236}">
                  <a16:creationId xmlns:a16="http://schemas.microsoft.com/office/drawing/2014/main" id="{8CA73FD0-EA14-4565-BABC-A7C697584F76}"/>
                </a:ext>
              </a:extLst>
            </p:cNvPr>
            <p:cNvCxnSpPr/>
            <p:nvPr/>
          </p:nvCxnSpPr>
          <p:spPr bwMode="auto">
            <a:xfrm>
              <a:off x="598617" y="1833966"/>
              <a:ext cx="8156962" cy="0"/>
            </a:xfrm>
            <a:prstGeom prst="line">
              <a:avLst/>
            </a:prstGeom>
            <a:noFill/>
            <a:ln w="9525" cap="flat" cmpd="sng" algn="ctr">
              <a:solidFill>
                <a:schemeClr val="tx1"/>
              </a:solidFill>
              <a:prstDash val="solid"/>
              <a:round/>
              <a:headEnd type="none" w="med" len="med"/>
              <a:tailEnd type="none" w="med" len="med"/>
            </a:ln>
            <a:effectLst/>
          </p:spPr>
        </p:cxnSp>
        <p:cxnSp>
          <p:nvCxnSpPr>
            <p:cNvPr id="26" name="直線コネクタ 25">
              <a:extLst>
                <a:ext uri="{FF2B5EF4-FFF2-40B4-BE49-F238E27FC236}">
                  <a16:creationId xmlns:a16="http://schemas.microsoft.com/office/drawing/2014/main" id="{A5E33CA6-BF28-4FCC-B49A-C34744DF682C}"/>
                </a:ext>
              </a:extLst>
            </p:cNvPr>
            <p:cNvCxnSpPr/>
            <p:nvPr/>
          </p:nvCxnSpPr>
          <p:spPr bwMode="auto">
            <a:xfrm>
              <a:off x="591491" y="3138410"/>
              <a:ext cx="8156962" cy="0"/>
            </a:xfrm>
            <a:prstGeom prst="line">
              <a:avLst/>
            </a:prstGeom>
            <a:noFill/>
            <a:ln w="9525" cap="flat" cmpd="sng" algn="ctr">
              <a:solidFill>
                <a:schemeClr val="tx1"/>
              </a:solidFill>
              <a:prstDash val="solid"/>
              <a:round/>
              <a:headEnd type="none" w="med" len="med"/>
              <a:tailEnd type="none" w="med" len="med"/>
            </a:ln>
            <a:effectLst/>
          </p:spPr>
        </p:cxnSp>
        <p:sp>
          <p:nvSpPr>
            <p:cNvPr id="27" name="テキスト ボックス 26">
              <a:extLst>
                <a:ext uri="{FF2B5EF4-FFF2-40B4-BE49-F238E27FC236}">
                  <a16:creationId xmlns:a16="http://schemas.microsoft.com/office/drawing/2014/main" id="{5977C4BF-230E-4492-962C-8D187EC34866}"/>
                </a:ext>
              </a:extLst>
            </p:cNvPr>
            <p:cNvSpPr txBox="1"/>
            <p:nvPr/>
          </p:nvSpPr>
          <p:spPr>
            <a:xfrm>
              <a:off x="272660" y="651407"/>
              <a:ext cx="1401171" cy="366023"/>
            </a:xfrm>
            <a:prstGeom prst="rect">
              <a:avLst/>
            </a:prstGeom>
            <a:noFill/>
          </p:spPr>
          <p:txBody>
            <a:bodyPr wrap="none" rtlCol="0">
              <a:spAutoFit/>
            </a:bodyPr>
            <a:lstStyle/>
            <a:p>
              <a:r>
                <a:rPr kumimoji="1" lang="ja-JP" altLang="en-US" sz="1400" b="1" dirty="0">
                  <a:solidFill>
                    <a:schemeClr val="tx1"/>
                  </a:solidFill>
                  <a:latin typeface="+mn-lt"/>
                  <a:ea typeface="+mn-ea"/>
                </a:rPr>
                <a:t>シャットダウン前</a:t>
              </a:r>
            </a:p>
          </p:txBody>
        </p:sp>
        <p:sp>
          <p:nvSpPr>
            <p:cNvPr id="28" name="テキスト ボックス 27">
              <a:extLst>
                <a:ext uri="{FF2B5EF4-FFF2-40B4-BE49-F238E27FC236}">
                  <a16:creationId xmlns:a16="http://schemas.microsoft.com/office/drawing/2014/main" id="{4232AEFC-B328-4715-AA91-F7EE9C868E92}"/>
                </a:ext>
              </a:extLst>
            </p:cNvPr>
            <p:cNvSpPr txBox="1"/>
            <p:nvPr/>
          </p:nvSpPr>
          <p:spPr>
            <a:xfrm>
              <a:off x="272660" y="1827162"/>
              <a:ext cx="2689389" cy="366023"/>
            </a:xfrm>
            <a:prstGeom prst="rect">
              <a:avLst/>
            </a:prstGeom>
            <a:noFill/>
          </p:spPr>
          <p:txBody>
            <a:bodyPr wrap="none" rtlCol="0">
              <a:spAutoFit/>
            </a:bodyPr>
            <a:lstStyle/>
            <a:p>
              <a:r>
                <a:rPr lang="ja-JP" altLang="en-US" sz="1400" b="1" dirty="0">
                  <a:solidFill>
                    <a:schemeClr val="tx1"/>
                  </a:solidFill>
                  <a:latin typeface="+mn-lt"/>
                  <a:ea typeface="+mn-ea"/>
                </a:rPr>
                <a:t>現在のシャットダウン動作のあと</a:t>
              </a:r>
              <a:endParaRPr kumimoji="1" lang="en-US" altLang="ja-JP" sz="1400" b="1" dirty="0">
                <a:solidFill>
                  <a:schemeClr val="tx1"/>
                </a:solidFill>
                <a:latin typeface="+mn-lt"/>
                <a:ea typeface="+mn-ea"/>
              </a:endParaRPr>
            </a:p>
          </p:txBody>
        </p:sp>
        <p:sp>
          <p:nvSpPr>
            <p:cNvPr id="29" name="テキスト ボックス 28">
              <a:extLst>
                <a:ext uri="{FF2B5EF4-FFF2-40B4-BE49-F238E27FC236}">
                  <a16:creationId xmlns:a16="http://schemas.microsoft.com/office/drawing/2014/main" id="{2EA756AB-606F-42DA-9423-2C4BA1C769B8}"/>
                </a:ext>
              </a:extLst>
            </p:cNvPr>
            <p:cNvSpPr txBox="1"/>
            <p:nvPr/>
          </p:nvSpPr>
          <p:spPr>
            <a:xfrm>
              <a:off x="243096" y="3141938"/>
              <a:ext cx="3145025" cy="366023"/>
            </a:xfrm>
            <a:prstGeom prst="rect">
              <a:avLst/>
            </a:prstGeom>
            <a:noFill/>
          </p:spPr>
          <p:txBody>
            <a:bodyPr wrap="none" rtlCol="0">
              <a:spAutoFit/>
            </a:bodyPr>
            <a:lstStyle/>
            <a:p>
              <a:r>
                <a:rPr kumimoji="1" lang="en-US" altLang="ja-JP" sz="1400" b="1" dirty="0">
                  <a:solidFill>
                    <a:schemeClr val="tx1"/>
                  </a:solidFill>
                  <a:latin typeface="+mn-lt"/>
                  <a:ea typeface="+mn-ea"/>
                </a:rPr>
                <a:t>“Graceful”</a:t>
              </a:r>
              <a:r>
                <a:rPr kumimoji="1" lang="ja-JP" altLang="en-US" sz="1400" b="1" dirty="0">
                  <a:solidFill>
                    <a:schemeClr val="tx1"/>
                  </a:solidFill>
                  <a:latin typeface="+mn-lt"/>
                  <a:ea typeface="+mn-ea"/>
                </a:rPr>
                <a:t>なシャットダウンができると</a:t>
              </a:r>
              <a:r>
                <a:rPr kumimoji="1" lang="en-US" altLang="ja-JP" sz="1400" b="1" dirty="0">
                  <a:solidFill>
                    <a:schemeClr val="tx1"/>
                  </a:solidFill>
                  <a:latin typeface="+mn-lt"/>
                  <a:ea typeface="+mn-ea"/>
                </a:rPr>
                <a:t>…</a:t>
              </a:r>
            </a:p>
          </p:txBody>
        </p:sp>
        <p:sp>
          <p:nvSpPr>
            <p:cNvPr id="30" name="四角形: 角を丸くする 29">
              <a:extLst>
                <a:ext uri="{FF2B5EF4-FFF2-40B4-BE49-F238E27FC236}">
                  <a16:creationId xmlns:a16="http://schemas.microsoft.com/office/drawing/2014/main" id="{FF07C5E8-8E65-45D1-8CF0-E4E11B1369B5}"/>
                </a:ext>
              </a:extLst>
            </p:cNvPr>
            <p:cNvSpPr/>
            <p:nvPr/>
          </p:nvSpPr>
          <p:spPr bwMode="auto">
            <a:xfrm>
              <a:off x="734136" y="2577697"/>
              <a:ext cx="788485" cy="218512"/>
            </a:xfrm>
            <a:prstGeom prst="roundRect">
              <a:avLst/>
            </a:prstGeom>
            <a:solidFill>
              <a:schemeClr val="tx1">
                <a:lumMod val="95000"/>
                <a:lumOff val="5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http</a:t>
              </a:r>
              <a:endParaRPr kumimoji="1" lang="ja-JP" altLang="en-US" sz="1100" dirty="0">
                <a:solidFill>
                  <a:schemeClr val="tx1"/>
                </a:solidFill>
                <a:latin typeface="+mn-lt"/>
                <a:ea typeface="+mn-ea"/>
              </a:endParaRPr>
            </a:p>
          </p:txBody>
        </p:sp>
        <p:sp>
          <p:nvSpPr>
            <p:cNvPr id="31" name="正方形/長方形 30">
              <a:extLst>
                <a:ext uri="{FF2B5EF4-FFF2-40B4-BE49-F238E27FC236}">
                  <a16:creationId xmlns:a16="http://schemas.microsoft.com/office/drawing/2014/main" id="{843C6F90-A0AB-4318-BA74-773462B69D6F}"/>
                </a:ext>
              </a:extLst>
            </p:cNvPr>
            <p:cNvSpPr/>
            <p:nvPr/>
          </p:nvSpPr>
          <p:spPr bwMode="auto">
            <a:xfrm>
              <a:off x="1478818" y="264555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32" name="四角形: 角を丸くする 31">
              <a:extLst>
                <a:ext uri="{FF2B5EF4-FFF2-40B4-BE49-F238E27FC236}">
                  <a16:creationId xmlns:a16="http://schemas.microsoft.com/office/drawing/2014/main" id="{7CF7AE0E-A95D-4708-A6B0-420594136441}"/>
                </a:ext>
              </a:extLst>
            </p:cNvPr>
            <p:cNvSpPr/>
            <p:nvPr/>
          </p:nvSpPr>
          <p:spPr bwMode="auto">
            <a:xfrm>
              <a:off x="7829777" y="2550965"/>
              <a:ext cx="775855" cy="249382"/>
            </a:xfrm>
            <a:prstGeom prst="roundRect">
              <a:avLst/>
            </a:prstGeom>
            <a:solidFill>
              <a:schemeClr val="tx1">
                <a:lumMod val="95000"/>
                <a:lumOff val="5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http</a:t>
              </a:r>
              <a:endParaRPr kumimoji="1" lang="ja-JP" altLang="en-US" sz="1100" dirty="0">
                <a:solidFill>
                  <a:schemeClr val="tx1"/>
                </a:solidFill>
                <a:latin typeface="+mn-lt"/>
                <a:ea typeface="+mn-ea"/>
              </a:endParaRPr>
            </a:p>
          </p:txBody>
        </p:sp>
        <p:sp>
          <p:nvSpPr>
            <p:cNvPr id="33" name="正方形/長方形 32">
              <a:extLst>
                <a:ext uri="{FF2B5EF4-FFF2-40B4-BE49-F238E27FC236}">
                  <a16:creationId xmlns:a16="http://schemas.microsoft.com/office/drawing/2014/main" id="{8F72B2A0-5A05-45C1-90AF-B15A51031233}"/>
                </a:ext>
              </a:extLst>
            </p:cNvPr>
            <p:cNvSpPr/>
            <p:nvPr/>
          </p:nvSpPr>
          <p:spPr bwMode="auto">
            <a:xfrm>
              <a:off x="7798604" y="264555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34" name="四角形: 角を丸くする 33">
              <a:extLst>
                <a:ext uri="{FF2B5EF4-FFF2-40B4-BE49-F238E27FC236}">
                  <a16:creationId xmlns:a16="http://schemas.microsoft.com/office/drawing/2014/main" id="{06317CE0-0D82-464E-9930-E8EAE72763BE}"/>
                </a:ext>
              </a:extLst>
            </p:cNvPr>
            <p:cNvSpPr/>
            <p:nvPr/>
          </p:nvSpPr>
          <p:spPr bwMode="auto">
            <a:xfrm>
              <a:off x="2285846" y="2550965"/>
              <a:ext cx="775855" cy="249382"/>
            </a:xfrm>
            <a:prstGeom prst="roundRect">
              <a:avLst/>
            </a:prstGeom>
            <a:solidFill>
              <a:schemeClr val="tx1">
                <a:lumMod val="95000"/>
                <a:lumOff val="5000"/>
              </a:schemeClr>
            </a:solidFill>
            <a:ln w="9525">
              <a:noFill/>
              <a:miter lim="800000"/>
              <a:headEnd/>
              <a:tailEnd/>
            </a:ln>
            <a:effectLst/>
          </p:spPr>
          <p:txBody>
            <a:bodyPr wrap="none" rtlCol="0" anchor="ctr" anchorCtr="0">
              <a:noAutofit/>
            </a:bodyPr>
            <a:lstStyle/>
            <a:p>
              <a:pPr algn="ctr"/>
              <a:r>
                <a:rPr lang="en-US" altLang="ja-JP" sz="1100" dirty="0">
                  <a:solidFill>
                    <a:schemeClr val="tx1"/>
                  </a:solidFill>
                  <a:latin typeface="+mn-lt"/>
                  <a:ea typeface="+mn-ea"/>
                </a:rPr>
                <a:t>proc. 1</a:t>
              </a:r>
              <a:endParaRPr kumimoji="1" lang="ja-JP" altLang="en-US" sz="1100" dirty="0">
                <a:solidFill>
                  <a:schemeClr val="tx1"/>
                </a:solidFill>
                <a:latin typeface="+mn-lt"/>
                <a:ea typeface="+mn-ea"/>
              </a:endParaRPr>
            </a:p>
          </p:txBody>
        </p:sp>
        <p:sp>
          <p:nvSpPr>
            <p:cNvPr id="35" name="四角形: 角を丸くする 34">
              <a:extLst>
                <a:ext uri="{FF2B5EF4-FFF2-40B4-BE49-F238E27FC236}">
                  <a16:creationId xmlns:a16="http://schemas.microsoft.com/office/drawing/2014/main" id="{C4906C77-CF2F-4FC5-9F4D-2B5AC453CB91}"/>
                </a:ext>
              </a:extLst>
            </p:cNvPr>
            <p:cNvSpPr/>
            <p:nvPr/>
          </p:nvSpPr>
          <p:spPr bwMode="auto">
            <a:xfrm>
              <a:off x="3837556" y="2550965"/>
              <a:ext cx="775855" cy="249382"/>
            </a:xfrm>
            <a:prstGeom prst="roundRect">
              <a:avLst/>
            </a:prstGeom>
            <a:solidFill>
              <a:schemeClr val="tx1">
                <a:lumMod val="95000"/>
                <a:lumOff val="5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proc. </a:t>
              </a:r>
              <a:r>
                <a:rPr lang="en-US" altLang="ja-JP" sz="1100" dirty="0">
                  <a:solidFill>
                    <a:schemeClr val="tx1"/>
                  </a:solidFill>
                  <a:latin typeface="+mn-lt"/>
                  <a:ea typeface="+mn-ea"/>
                </a:rPr>
                <a:t>2</a:t>
              </a:r>
              <a:endParaRPr kumimoji="1" lang="ja-JP" altLang="en-US" sz="1100" dirty="0">
                <a:solidFill>
                  <a:schemeClr val="tx1"/>
                </a:solidFill>
                <a:latin typeface="+mn-lt"/>
                <a:ea typeface="+mn-ea"/>
              </a:endParaRPr>
            </a:p>
          </p:txBody>
        </p:sp>
        <p:sp>
          <p:nvSpPr>
            <p:cNvPr id="36" name="四角形: 角を丸くする 35">
              <a:extLst>
                <a:ext uri="{FF2B5EF4-FFF2-40B4-BE49-F238E27FC236}">
                  <a16:creationId xmlns:a16="http://schemas.microsoft.com/office/drawing/2014/main" id="{C50A7A12-E02C-49C5-B4E4-34C77F24D26F}"/>
                </a:ext>
              </a:extLst>
            </p:cNvPr>
            <p:cNvSpPr/>
            <p:nvPr/>
          </p:nvSpPr>
          <p:spPr bwMode="auto">
            <a:xfrm>
              <a:off x="5389266" y="2550965"/>
              <a:ext cx="775855" cy="249382"/>
            </a:xfrm>
            <a:prstGeom prst="roundRect">
              <a:avLst/>
            </a:prstGeom>
            <a:solidFill>
              <a:schemeClr val="tx1">
                <a:lumMod val="95000"/>
                <a:lumOff val="5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proc. 3</a:t>
              </a:r>
              <a:endParaRPr kumimoji="1" lang="ja-JP" altLang="en-US" sz="1100" dirty="0">
                <a:solidFill>
                  <a:schemeClr val="tx1"/>
                </a:solidFill>
                <a:latin typeface="+mn-lt"/>
                <a:ea typeface="+mn-ea"/>
              </a:endParaRPr>
            </a:p>
          </p:txBody>
        </p:sp>
        <p:sp>
          <p:nvSpPr>
            <p:cNvPr id="37" name="正方形/長方形 36">
              <a:extLst>
                <a:ext uri="{FF2B5EF4-FFF2-40B4-BE49-F238E27FC236}">
                  <a16:creationId xmlns:a16="http://schemas.microsoft.com/office/drawing/2014/main" id="{8A8C149E-E1F6-490F-870B-ACADBEFC5D26}"/>
                </a:ext>
              </a:extLst>
            </p:cNvPr>
            <p:cNvSpPr/>
            <p:nvPr/>
          </p:nvSpPr>
          <p:spPr bwMode="auto">
            <a:xfrm>
              <a:off x="2264386" y="264555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38" name="正方形/長方形 37">
              <a:extLst>
                <a:ext uri="{FF2B5EF4-FFF2-40B4-BE49-F238E27FC236}">
                  <a16:creationId xmlns:a16="http://schemas.microsoft.com/office/drawing/2014/main" id="{C8043D56-68D2-49DD-AC7A-F7039CCE6776}"/>
                </a:ext>
              </a:extLst>
            </p:cNvPr>
            <p:cNvSpPr/>
            <p:nvPr/>
          </p:nvSpPr>
          <p:spPr bwMode="auto">
            <a:xfrm>
              <a:off x="3029290" y="264555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39" name="正方形/長方形 38">
              <a:extLst>
                <a:ext uri="{FF2B5EF4-FFF2-40B4-BE49-F238E27FC236}">
                  <a16:creationId xmlns:a16="http://schemas.microsoft.com/office/drawing/2014/main" id="{46F307B6-C266-4F9A-AD05-8AE49D77DE89}"/>
                </a:ext>
              </a:extLst>
            </p:cNvPr>
            <p:cNvSpPr/>
            <p:nvPr/>
          </p:nvSpPr>
          <p:spPr bwMode="auto">
            <a:xfrm>
              <a:off x="3809692" y="264555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40" name="正方形/長方形 39">
              <a:extLst>
                <a:ext uri="{FF2B5EF4-FFF2-40B4-BE49-F238E27FC236}">
                  <a16:creationId xmlns:a16="http://schemas.microsoft.com/office/drawing/2014/main" id="{F292491D-F819-498E-A8DE-26AAE584FE0F}"/>
                </a:ext>
              </a:extLst>
            </p:cNvPr>
            <p:cNvSpPr/>
            <p:nvPr/>
          </p:nvSpPr>
          <p:spPr bwMode="auto">
            <a:xfrm>
              <a:off x="4579762" y="264555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41" name="正方形/長方形 40">
              <a:extLst>
                <a:ext uri="{FF2B5EF4-FFF2-40B4-BE49-F238E27FC236}">
                  <a16:creationId xmlns:a16="http://schemas.microsoft.com/office/drawing/2014/main" id="{3E2DF81A-6836-4632-BA9F-B20580A4002F}"/>
                </a:ext>
              </a:extLst>
            </p:cNvPr>
            <p:cNvSpPr/>
            <p:nvPr/>
          </p:nvSpPr>
          <p:spPr bwMode="auto">
            <a:xfrm>
              <a:off x="5365330" y="264555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42" name="正方形/長方形 41">
              <a:extLst>
                <a:ext uri="{FF2B5EF4-FFF2-40B4-BE49-F238E27FC236}">
                  <a16:creationId xmlns:a16="http://schemas.microsoft.com/office/drawing/2014/main" id="{37687B57-C60A-409A-868F-DD21ECFA1807}"/>
                </a:ext>
              </a:extLst>
            </p:cNvPr>
            <p:cNvSpPr/>
            <p:nvPr/>
          </p:nvSpPr>
          <p:spPr bwMode="auto">
            <a:xfrm>
              <a:off x="6130234" y="264555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cxnSp>
          <p:nvCxnSpPr>
            <p:cNvPr id="43" name="直線コネクタ 42">
              <a:extLst>
                <a:ext uri="{FF2B5EF4-FFF2-40B4-BE49-F238E27FC236}">
                  <a16:creationId xmlns:a16="http://schemas.microsoft.com/office/drawing/2014/main" id="{B8D5BA9B-A467-4203-AFC2-CFA42DAB043A}"/>
                </a:ext>
              </a:extLst>
            </p:cNvPr>
            <p:cNvCxnSpPr>
              <a:stCxn id="31" idx="3"/>
              <a:endCxn id="37" idx="1"/>
            </p:cNvCxnSpPr>
            <p:nvPr/>
          </p:nvCxnSpPr>
          <p:spPr bwMode="auto">
            <a:xfrm>
              <a:off x="1541164" y="2675656"/>
              <a:ext cx="723222" cy="0"/>
            </a:xfrm>
            <a:prstGeom prst="line">
              <a:avLst/>
            </a:prstGeom>
            <a:noFill/>
            <a:ln w="9525" cap="flat" cmpd="sng" algn="ctr">
              <a:solidFill>
                <a:schemeClr val="tx1"/>
              </a:solidFill>
              <a:prstDash val="solid"/>
              <a:round/>
              <a:headEnd type="none" w="med" len="med"/>
              <a:tailEnd type="none" w="med" len="med"/>
            </a:ln>
            <a:effectLst/>
          </p:spPr>
        </p:cxnSp>
        <p:cxnSp>
          <p:nvCxnSpPr>
            <p:cNvPr id="44" name="直線コネクタ 43">
              <a:extLst>
                <a:ext uri="{FF2B5EF4-FFF2-40B4-BE49-F238E27FC236}">
                  <a16:creationId xmlns:a16="http://schemas.microsoft.com/office/drawing/2014/main" id="{4952A442-94AA-4314-8123-E2FABC665B8C}"/>
                </a:ext>
              </a:extLst>
            </p:cNvPr>
            <p:cNvCxnSpPr>
              <a:cxnSpLocks/>
              <a:stCxn id="38" idx="3"/>
              <a:endCxn id="39" idx="1"/>
            </p:cNvCxnSpPr>
            <p:nvPr/>
          </p:nvCxnSpPr>
          <p:spPr bwMode="auto">
            <a:xfrm>
              <a:off x="3091636" y="2675656"/>
              <a:ext cx="718056" cy="0"/>
            </a:xfrm>
            <a:prstGeom prst="line">
              <a:avLst/>
            </a:prstGeom>
            <a:noFill/>
            <a:ln w="9525" cap="flat" cmpd="sng" algn="ctr">
              <a:solidFill>
                <a:schemeClr val="tx1"/>
              </a:solidFill>
              <a:prstDash val="solid"/>
              <a:round/>
              <a:headEnd type="none" w="med" len="med"/>
              <a:tailEnd type="none" w="med" len="med"/>
            </a:ln>
            <a:effectLst/>
          </p:spPr>
        </p:cxnSp>
        <p:cxnSp>
          <p:nvCxnSpPr>
            <p:cNvPr id="45" name="直線コネクタ 44">
              <a:extLst>
                <a:ext uri="{FF2B5EF4-FFF2-40B4-BE49-F238E27FC236}">
                  <a16:creationId xmlns:a16="http://schemas.microsoft.com/office/drawing/2014/main" id="{C8D74639-774D-44C7-BD3C-4564FF53DB59}"/>
                </a:ext>
              </a:extLst>
            </p:cNvPr>
            <p:cNvCxnSpPr>
              <a:cxnSpLocks/>
              <a:stCxn id="40" idx="3"/>
              <a:endCxn id="41" idx="1"/>
            </p:cNvCxnSpPr>
            <p:nvPr/>
          </p:nvCxnSpPr>
          <p:spPr bwMode="auto">
            <a:xfrm>
              <a:off x="4642108" y="2675656"/>
              <a:ext cx="723222" cy="0"/>
            </a:xfrm>
            <a:prstGeom prst="line">
              <a:avLst/>
            </a:prstGeom>
            <a:noFill/>
            <a:ln w="9525" cap="flat" cmpd="sng" algn="ctr">
              <a:solidFill>
                <a:schemeClr val="tx1"/>
              </a:solidFill>
              <a:prstDash val="solid"/>
              <a:round/>
              <a:headEnd type="none" w="med" len="med"/>
              <a:tailEnd type="none" w="med" len="med"/>
            </a:ln>
            <a:effectLst/>
          </p:spPr>
        </p:cxnSp>
        <p:cxnSp>
          <p:nvCxnSpPr>
            <p:cNvPr id="46" name="直線コネクタ 45">
              <a:extLst>
                <a:ext uri="{FF2B5EF4-FFF2-40B4-BE49-F238E27FC236}">
                  <a16:creationId xmlns:a16="http://schemas.microsoft.com/office/drawing/2014/main" id="{AD82177A-CDC3-412D-9424-68B9170A8DAE}"/>
                </a:ext>
              </a:extLst>
            </p:cNvPr>
            <p:cNvCxnSpPr>
              <a:cxnSpLocks/>
              <a:stCxn id="42" idx="3"/>
              <a:endCxn id="33" idx="1"/>
            </p:cNvCxnSpPr>
            <p:nvPr/>
          </p:nvCxnSpPr>
          <p:spPr bwMode="auto">
            <a:xfrm>
              <a:off x="6192580" y="2675656"/>
              <a:ext cx="1606024" cy="0"/>
            </a:xfrm>
            <a:prstGeom prst="line">
              <a:avLst/>
            </a:prstGeom>
            <a:noFill/>
            <a:ln w="9525" cap="flat" cmpd="sng" algn="ctr">
              <a:solidFill>
                <a:schemeClr val="tx1"/>
              </a:solidFill>
              <a:prstDash val="solid"/>
              <a:round/>
              <a:headEnd type="none" w="med" len="med"/>
              <a:tailEnd type="none" w="med" len="med"/>
            </a:ln>
            <a:effectLst/>
          </p:spPr>
        </p:cxnSp>
        <p:sp>
          <p:nvSpPr>
            <p:cNvPr id="47" name="スクロール: 縦 46">
              <a:extLst>
                <a:ext uri="{FF2B5EF4-FFF2-40B4-BE49-F238E27FC236}">
                  <a16:creationId xmlns:a16="http://schemas.microsoft.com/office/drawing/2014/main" id="{CC0F3D0F-F959-43D9-AD12-BAD5786AA339}"/>
                </a:ext>
              </a:extLst>
            </p:cNvPr>
            <p:cNvSpPr/>
            <p:nvPr/>
          </p:nvSpPr>
          <p:spPr bwMode="auto">
            <a:xfrm>
              <a:off x="6336093" y="2357130"/>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lang="en-US" altLang="ja-JP" sz="800" dirty="0">
                  <a:solidFill>
                    <a:schemeClr val="tx1"/>
                  </a:solidFill>
                  <a:latin typeface="+mn-lt"/>
                  <a:ea typeface="+mn-ea"/>
                </a:rPr>
                <a:t>req. 2</a:t>
              </a:r>
              <a:endParaRPr kumimoji="1" lang="ja-JP" altLang="en-US" sz="800" dirty="0">
                <a:solidFill>
                  <a:schemeClr val="tx1"/>
                </a:solidFill>
                <a:latin typeface="+mn-lt"/>
                <a:ea typeface="+mn-ea"/>
              </a:endParaRPr>
            </a:p>
          </p:txBody>
        </p:sp>
        <p:sp>
          <p:nvSpPr>
            <p:cNvPr id="48" name="スクロール: 縦 47">
              <a:extLst>
                <a:ext uri="{FF2B5EF4-FFF2-40B4-BE49-F238E27FC236}">
                  <a16:creationId xmlns:a16="http://schemas.microsoft.com/office/drawing/2014/main" id="{7978BDAA-8B5A-499F-A7FA-3D96B8043D41}"/>
                </a:ext>
              </a:extLst>
            </p:cNvPr>
            <p:cNvSpPr/>
            <p:nvPr/>
          </p:nvSpPr>
          <p:spPr bwMode="auto">
            <a:xfrm>
              <a:off x="5599432" y="2278130"/>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lang="en-US" altLang="ja-JP" sz="800" dirty="0">
                  <a:solidFill>
                    <a:schemeClr val="tx1"/>
                  </a:solidFill>
                  <a:latin typeface="+mn-lt"/>
                  <a:ea typeface="+mn-ea"/>
                </a:rPr>
                <a:t> req. 3</a:t>
              </a:r>
              <a:endParaRPr kumimoji="1" lang="ja-JP" altLang="en-US" sz="800" dirty="0">
                <a:solidFill>
                  <a:schemeClr val="tx1"/>
                </a:solidFill>
                <a:latin typeface="+mn-lt"/>
                <a:ea typeface="+mn-ea"/>
              </a:endParaRPr>
            </a:p>
          </p:txBody>
        </p:sp>
        <p:sp>
          <p:nvSpPr>
            <p:cNvPr id="49" name="スクロール: 縦 48">
              <a:extLst>
                <a:ext uri="{FF2B5EF4-FFF2-40B4-BE49-F238E27FC236}">
                  <a16:creationId xmlns:a16="http://schemas.microsoft.com/office/drawing/2014/main" id="{66B3706D-2D4E-446D-BDFA-888A69387095}"/>
                </a:ext>
              </a:extLst>
            </p:cNvPr>
            <p:cNvSpPr/>
            <p:nvPr/>
          </p:nvSpPr>
          <p:spPr bwMode="auto">
            <a:xfrm>
              <a:off x="2542797" y="2278129"/>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en-US" altLang="ja-JP" sz="800" dirty="0">
                  <a:solidFill>
                    <a:schemeClr val="tx1"/>
                  </a:solidFill>
                  <a:latin typeface="+mn-lt"/>
                  <a:ea typeface="+mn-ea"/>
                </a:rPr>
                <a:t>req. 4</a:t>
              </a:r>
              <a:endParaRPr kumimoji="1" lang="ja-JP" altLang="en-US" sz="800" dirty="0">
                <a:solidFill>
                  <a:schemeClr val="tx1"/>
                </a:solidFill>
                <a:latin typeface="+mn-lt"/>
                <a:ea typeface="+mn-ea"/>
              </a:endParaRPr>
            </a:p>
          </p:txBody>
        </p:sp>
        <p:sp>
          <p:nvSpPr>
            <p:cNvPr id="50" name="スクロール: 縦 49">
              <a:extLst>
                <a:ext uri="{FF2B5EF4-FFF2-40B4-BE49-F238E27FC236}">
                  <a16:creationId xmlns:a16="http://schemas.microsoft.com/office/drawing/2014/main" id="{393F6356-CF26-46B8-BB46-70F76E10FA32}"/>
                </a:ext>
              </a:extLst>
            </p:cNvPr>
            <p:cNvSpPr/>
            <p:nvPr/>
          </p:nvSpPr>
          <p:spPr bwMode="auto">
            <a:xfrm>
              <a:off x="47625" y="2629965"/>
              <a:ext cx="355521" cy="311914"/>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en-US" altLang="ja-JP" sz="800" dirty="0">
                  <a:solidFill>
                    <a:schemeClr val="tx1"/>
                  </a:solidFill>
                  <a:latin typeface="+mn-lt"/>
                  <a:ea typeface="+mn-ea"/>
                </a:rPr>
                <a:t>req. 5</a:t>
              </a:r>
              <a:endParaRPr lang="en-US" altLang="ja-JP" sz="800" dirty="0">
                <a:solidFill>
                  <a:schemeClr val="tx1"/>
                </a:solidFill>
                <a:latin typeface="+mn-lt"/>
                <a:ea typeface="+mn-ea"/>
              </a:endParaRPr>
            </a:p>
          </p:txBody>
        </p:sp>
        <p:sp>
          <p:nvSpPr>
            <p:cNvPr id="51" name="矢印: 左カーブ 50">
              <a:extLst>
                <a:ext uri="{FF2B5EF4-FFF2-40B4-BE49-F238E27FC236}">
                  <a16:creationId xmlns:a16="http://schemas.microsoft.com/office/drawing/2014/main" id="{F23DA31D-2306-400A-B4AB-498E8294ACEC}"/>
                </a:ext>
              </a:extLst>
            </p:cNvPr>
            <p:cNvSpPr/>
            <p:nvPr/>
          </p:nvSpPr>
          <p:spPr bwMode="auto">
            <a:xfrm>
              <a:off x="420856" y="2278129"/>
              <a:ext cx="258966" cy="522211"/>
            </a:xfrm>
            <a:prstGeom prst="curvedLeftArrow">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800">
                <a:solidFill>
                  <a:schemeClr val="tx1"/>
                </a:solidFill>
                <a:latin typeface="+mn-lt"/>
                <a:ea typeface="+mn-ea"/>
              </a:endParaRPr>
            </a:p>
          </p:txBody>
        </p:sp>
        <p:sp>
          <p:nvSpPr>
            <p:cNvPr id="52" name="テキスト ボックス 51">
              <a:extLst>
                <a:ext uri="{FF2B5EF4-FFF2-40B4-BE49-F238E27FC236}">
                  <a16:creationId xmlns:a16="http://schemas.microsoft.com/office/drawing/2014/main" id="{767D0A5B-B301-4D5B-A628-55F68620A1B9}"/>
                </a:ext>
              </a:extLst>
            </p:cNvPr>
            <p:cNvSpPr txBox="1"/>
            <p:nvPr/>
          </p:nvSpPr>
          <p:spPr>
            <a:xfrm>
              <a:off x="-42657" y="2082779"/>
              <a:ext cx="1268296" cy="230832"/>
            </a:xfrm>
            <a:prstGeom prst="rect">
              <a:avLst/>
            </a:prstGeom>
            <a:noFill/>
          </p:spPr>
          <p:txBody>
            <a:bodyPr wrap="none" rtlCol="0">
              <a:spAutoFit/>
            </a:bodyPr>
            <a:lstStyle/>
            <a:p>
              <a:r>
                <a:rPr kumimoji="1" lang="en-US" altLang="ja-JP" sz="1000" dirty="0">
                  <a:solidFill>
                    <a:schemeClr val="tx1"/>
                  </a:solidFill>
                  <a:latin typeface="+mn-lt"/>
                  <a:ea typeface="+mn-ea"/>
                </a:rPr>
                <a:t>connection refused</a:t>
              </a:r>
            </a:p>
          </p:txBody>
        </p:sp>
        <p:cxnSp>
          <p:nvCxnSpPr>
            <p:cNvPr id="53" name="直線コネクタ 52">
              <a:extLst>
                <a:ext uri="{FF2B5EF4-FFF2-40B4-BE49-F238E27FC236}">
                  <a16:creationId xmlns:a16="http://schemas.microsoft.com/office/drawing/2014/main" id="{80C93CA6-7F9A-4B8D-8966-53EE430AE374}"/>
                </a:ext>
              </a:extLst>
            </p:cNvPr>
            <p:cNvCxnSpPr/>
            <p:nvPr/>
          </p:nvCxnSpPr>
          <p:spPr bwMode="auto">
            <a:xfrm flipH="1">
              <a:off x="2593599" y="2270645"/>
              <a:ext cx="293963" cy="278513"/>
            </a:xfrm>
            <a:prstGeom prst="line">
              <a:avLst/>
            </a:prstGeom>
            <a:noFill/>
            <a:ln w="57150" cap="flat" cmpd="sng" algn="ctr">
              <a:solidFill>
                <a:srgbClr val="FF0000"/>
              </a:solidFill>
              <a:prstDash val="solid"/>
              <a:round/>
              <a:headEnd type="none" w="med" len="med"/>
              <a:tailEnd type="none" w="med" len="med"/>
            </a:ln>
            <a:effectLst/>
          </p:spPr>
        </p:cxnSp>
        <p:cxnSp>
          <p:nvCxnSpPr>
            <p:cNvPr id="54" name="直線コネクタ 53">
              <a:extLst>
                <a:ext uri="{FF2B5EF4-FFF2-40B4-BE49-F238E27FC236}">
                  <a16:creationId xmlns:a16="http://schemas.microsoft.com/office/drawing/2014/main" id="{A7836DA1-7D8E-47C7-9178-6D5A1A5FAC38}"/>
                </a:ext>
              </a:extLst>
            </p:cNvPr>
            <p:cNvCxnSpPr/>
            <p:nvPr/>
          </p:nvCxnSpPr>
          <p:spPr bwMode="auto">
            <a:xfrm flipH="1">
              <a:off x="5670511" y="2270644"/>
              <a:ext cx="293963" cy="278513"/>
            </a:xfrm>
            <a:prstGeom prst="line">
              <a:avLst/>
            </a:prstGeom>
            <a:noFill/>
            <a:ln w="57150" cap="flat" cmpd="sng" algn="ctr">
              <a:solidFill>
                <a:srgbClr val="FF0000"/>
              </a:solidFill>
              <a:prstDash val="solid"/>
              <a:round/>
              <a:headEnd type="none" w="med" len="med"/>
              <a:tailEnd type="none" w="med" len="med"/>
            </a:ln>
            <a:effectLst/>
          </p:spPr>
        </p:cxnSp>
        <p:cxnSp>
          <p:nvCxnSpPr>
            <p:cNvPr id="55" name="直線コネクタ 54">
              <a:extLst>
                <a:ext uri="{FF2B5EF4-FFF2-40B4-BE49-F238E27FC236}">
                  <a16:creationId xmlns:a16="http://schemas.microsoft.com/office/drawing/2014/main" id="{4C9E1835-482D-4B4B-A643-0EAEAF797951}"/>
                </a:ext>
              </a:extLst>
            </p:cNvPr>
            <p:cNvCxnSpPr/>
            <p:nvPr/>
          </p:nvCxnSpPr>
          <p:spPr bwMode="auto">
            <a:xfrm flipH="1">
              <a:off x="6367428" y="2351452"/>
              <a:ext cx="293963" cy="278513"/>
            </a:xfrm>
            <a:prstGeom prst="line">
              <a:avLst/>
            </a:prstGeom>
            <a:noFill/>
            <a:ln w="57150" cap="flat" cmpd="sng" algn="ctr">
              <a:solidFill>
                <a:srgbClr val="FF0000"/>
              </a:solidFill>
              <a:prstDash val="solid"/>
              <a:round/>
              <a:headEnd type="none" w="med" len="med"/>
              <a:tailEnd type="none" w="med" len="med"/>
            </a:ln>
            <a:effectLst/>
          </p:spPr>
        </p:cxnSp>
        <p:sp>
          <p:nvSpPr>
            <p:cNvPr id="56" name="スクロール: 縦 55">
              <a:extLst>
                <a:ext uri="{FF2B5EF4-FFF2-40B4-BE49-F238E27FC236}">
                  <a16:creationId xmlns:a16="http://schemas.microsoft.com/office/drawing/2014/main" id="{3B96E46D-8275-47D1-A1F9-759FA78422A9}"/>
                </a:ext>
              </a:extLst>
            </p:cNvPr>
            <p:cNvSpPr/>
            <p:nvPr/>
          </p:nvSpPr>
          <p:spPr bwMode="auto">
            <a:xfrm>
              <a:off x="8712812" y="2270644"/>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lang="en-US" altLang="ja-JP" sz="800" dirty="0">
                  <a:solidFill>
                    <a:schemeClr val="tx1"/>
                  </a:solidFill>
                  <a:latin typeface="+mn-lt"/>
                  <a:ea typeface="+mn-ea"/>
                </a:rPr>
                <a:t>req. 1</a:t>
              </a:r>
              <a:endParaRPr kumimoji="1" lang="ja-JP" altLang="en-US" sz="800" dirty="0">
                <a:solidFill>
                  <a:schemeClr val="tx1"/>
                </a:solidFill>
                <a:latin typeface="+mn-lt"/>
                <a:ea typeface="+mn-ea"/>
              </a:endParaRPr>
            </a:p>
          </p:txBody>
        </p:sp>
        <p:sp>
          <p:nvSpPr>
            <p:cNvPr id="57" name="テキスト ボックス 56">
              <a:extLst>
                <a:ext uri="{FF2B5EF4-FFF2-40B4-BE49-F238E27FC236}">
                  <a16:creationId xmlns:a16="http://schemas.microsoft.com/office/drawing/2014/main" id="{B697005B-F9E3-420B-86F5-38C77B7E0AD8}"/>
                </a:ext>
              </a:extLst>
            </p:cNvPr>
            <p:cNvSpPr txBox="1"/>
            <p:nvPr/>
          </p:nvSpPr>
          <p:spPr>
            <a:xfrm>
              <a:off x="3917757" y="1937611"/>
              <a:ext cx="614591" cy="472288"/>
            </a:xfrm>
            <a:prstGeom prst="rect">
              <a:avLst/>
            </a:prstGeom>
            <a:noFill/>
          </p:spPr>
          <p:txBody>
            <a:bodyPr wrap="none" rtlCol="0">
              <a:spAutoFit/>
            </a:bodyPr>
            <a:lstStyle/>
            <a:p>
              <a:r>
                <a:rPr kumimoji="1" lang="ja-JP" altLang="en-US" sz="1000" dirty="0">
                  <a:solidFill>
                    <a:schemeClr val="tx1"/>
                  </a:solidFill>
                  <a:latin typeface="+mn-lt"/>
                  <a:ea typeface="+mn-ea"/>
                </a:rPr>
                <a:t>そのまま</a:t>
              </a:r>
              <a:endParaRPr kumimoji="1" lang="en-US" altLang="ja-JP" sz="1000" dirty="0">
                <a:solidFill>
                  <a:schemeClr val="tx1"/>
                </a:solidFill>
                <a:latin typeface="+mn-lt"/>
                <a:ea typeface="+mn-ea"/>
              </a:endParaRPr>
            </a:p>
            <a:p>
              <a:r>
                <a:rPr lang="ja-JP" altLang="en-US" sz="1000" dirty="0">
                  <a:solidFill>
                    <a:schemeClr val="tx1"/>
                  </a:solidFill>
                  <a:latin typeface="+mn-lt"/>
                  <a:ea typeface="+mn-ea"/>
                </a:rPr>
                <a:t>消滅</a:t>
              </a:r>
              <a:endParaRPr kumimoji="1" lang="en-US" altLang="ja-JP" sz="1000" dirty="0">
                <a:solidFill>
                  <a:schemeClr val="tx1"/>
                </a:solidFill>
                <a:latin typeface="+mn-lt"/>
                <a:ea typeface="+mn-ea"/>
              </a:endParaRPr>
            </a:p>
          </p:txBody>
        </p:sp>
        <p:sp>
          <p:nvSpPr>
            <p:cNvPr id="60" name="四角形: 角を丸くする 59">
              <a:extLst>
                <a:ext uri="{FF2B5EF4-FFF2-40B4-BE49-F238E27FC236}">
                  <a16:creationId xmlns:a16="http://schemas.microsoft.com/office/drawing/2014/main" id="{AFC41AAE-13D7-4892-8F4E-964D168BE9BA}"/>
                </a:ext>
              </a:extLst>
            </p:cNvPr>
            <p:cNvSpPr/>
            <p:nvPr/>
          </p:nvSpPr>
          <p:spPr bwMode="auto">
            <a:xfrm>
              <a:off x="671790" y="3758555"/>
              <a:ext cx="775855" cy="249382"/>
            </a:xfrm>
            <a:prstGeom prst="roundRect">
              <a:avLst/>
            </a:prstGeom>
            <a:solidFill>
              <a:schemeClr val="bg2">
                <a:lumMod val="90000"/>
              </a:schemeClr>
            </a:solidFill>
            <a:ln w="9525">
              <a:solidFill>
                <a:srgbClr val="FF0000"/>
              </a:solid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http in</a:t>
              </a:r>
              <a:endParaRPr kumimoji="1" lang="ja-JP" altLang="en-US" sz="1100" dirty="0">
                <a:solidFill>
                  <a:schemeClr val="tx1"/>
                </a:solidFill>
                <a:latin typeface="+mn-lt"/>
                <a:ea typeface="+mn-ea"/>
              </a:endParaRPr>
            </a:p>
          </p:txBody>
        </p:sp>
        <p:sp>
          <p:nvSpPr>
            <p:cNvPr id="61" name="正方形/長方形 60">
              <a:extLst>
                <a:ext uri="{FF2B5EF4-FFF2-40B4-BE49-F238E27FC236}">
                  <a16:creationId xmlns:a16="http://schemas.microsoft.com/office/drawing/2014/main" id="{ED9F3618-4EFD-4CAF-A7E8-1372F4844A15}"/>
                </a:ext>
              </a:extLst>
            </p:cNvPr>
            <p:cNvSpPr/>
            <p:nvPr/>
          </p:nvSpPr>
          <p:spPr bwMode="auto">
            <a:xfrm>
              <a:off x="1416472" y="38531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62" name="四角形: 角を丸くする 61">
              <a:extLst>
                <a:ext uri="{FF2B5EF4-FFF2-40B4-BE49-F238E27FC236}">
                  <a16:creationId xmlns:a16="http://schemas.microsoft.com/office/drawing/2014/main" id="{040D1579-6317-4ADB-ADF4-7644B4A404D7}"/>
                </a:ext>
              </a:extLst>
            </p:cNvPr>
            <p:cNvSpPr/>
            <p:nvPr/>
          </p:nvSpPr>
          <p:spPr bwMode="auto">
            <a:xfrm>
              <a:off x="7767431" y="3758555"/>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http out</a:t>
              </a:r>
              <a:endParaRPr kumimoji="1" lang="ja-JP" altLang="en-US" sz="1100" dirty="0">
                <a:solidFill>
                  <a:schemeClr val="tx1"/>
                </a:solidFill>
                <a:latin typeface="+mn-lt"/>
                <a:ea typeface="+mn-ea"/>
              </a:endParaRPr>
            </a:p>
          </p:txBody>
        </p:sp>
        <p:sp>
          <p:nvSpPr>
            <p:cNvPr id="63" name="正方形/長方形 62">
              <a:extLst>
                <a:ext uri="{FF2B5EF4-FFF2-40B4-BE49-F238E27FC236}">
                  <a16:creationId xmlns:a16="http://schemas.microsoft.com/office/drawing/2014/main" id="{F14C4A07-568A-454D-9270-AB0CA39AE077}"/>
                </a:ext>
              </a:extLst>
            </p:cNvPr>
            <p:cNvSpPr/>
            <p:nvPr/>
          </p:nvSpPr>
          <p:spPr bwMode="auto">
            <a:xfrm>
              <a:off x="7736258" y="38531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64" name="四角形: 角を丸くする 63">
              <a:extLst>
                <a:ext uri="{FF2B5EF4-FFF2-40B4-BE49-F238E27FC236}">
                  <a16:creationId xmlns:a16="http://schemas.microsoft.com/office/drawing/2014/main" id="{EB9FD2B7-8941-4237-9DA7-5B13275C586A}"/>
                </a:ext>
              </a:extLst>
            </p:cNvPr>
            <p:cNvSpPr/>
            <p:nvPr/>
          </p:nvSpPr>
          <p:spPr bwMode="auto">
            <a:xfrm>
              <a:off x="2223500" y="3758555"/>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lang="en-US" altLang="ja-JP" sz="1100" dirty="0">
                  <a:solidFill>
                    <a:schemeClr val="tx1"/>
                  </a:solidFill>
                  <a:latin typeface="+mn-lt"/>
                  <a:ea typeface="+mn-ea"/>
                </a:rPr>
                <a:t>proc. 1</a:t>
              </a:r>
              <a:endParaRPr kumimoji="1" lang="ja-JP" altLang="en-US" sz="1100" dirty="0">
                <a:solidFill>
                  <a:schemeClr val="tx1"/>
                </a:solidFill>
                <a:latin typeface="+mn-lt"/>
                <a:ea typeface="+mn-ea"/>
              </a:endParaRPr>
            </a:p>
          </p:txBody>
        </p:sp>
        <p:sp>
          <p:nvSpPr>
            <p:cNvPr id="65" name="四角形: 角を丸くする 64">
              <a:extLst>
                <a:ext uri="{FF2B5EF4-FFF2-40B4-BE49-F238E27FC236}">
                  <a16:creationId xmlns:a16="http://schemas.microsoft.com/office/drawing/2014/main" id="{DAFD422C-3AE3-4569-AF68-9A35F8B047EA}"/>
                </a:ext>
              </a:extLst>
            </p:cNvPr>
            <p:cNvSpPr/>
            <p:nvPr/>
          </p:nvSpPr>
          <p:spPr bwMode="auto">
            <a:xfrm>
              <a:off x="3775210" y="3758555"/>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proc. </a:t>
              </a:r>
              <a:r>
                <a:rPr lang="en-US" altLang="ja-JP" sz="1100" dirty="0">
                  <a:solidFill>
                    <a:schemeClr val="tx1"/>
                  </a:solidFill>
                  <a:latin typeface="+mn-lt"/>
                  <a:ea typeface="+mn-ea"/>
                </a:rPr>
                <a:t>2</a:t>
              </a:r>
              <a:endParaRPr kumimoji="1" lang="ja-JP" altLang="en-US" sz="1100" dirty="0">
                <a:solidFill>
                  <a:schemeClr val="tx1"/>
                </a:solidFill>
                <a:latin typeface="+mn-lt"/>
                <a:ea typeface="+mn-ea"/>
              </a:endParaRPr>
            </a:p>
          </p:txBody>
        </p:sp>
        <p:sp>
          <p:nvSpPr>
            <p:cNvPr id="66" name="四角形: 角を丸くする 65">
              <a:extLst>
                <a:ext uri="{FF2B5EF4-FFF2-40B4-BE49-F238E27FC236}">
                  <a16:creationId xmlns:a16="http://schemas.microsoft.com/office/drawing/2014/main" id="{7A24ADC9-F021-4331-A866-F8547EE96B9C}"/>
                </a:ext>
              </a:extLst>
            </p:cNvPr>
            <p:cNvSpPr/>
            <p:nvPr/>
          </p:nvSpPr>
          <p:spPr bwMode="auto">
            <a:xfrm>
              <a:off x="5326920" y="3758555"/>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proc. 3</a:t>
              </a:r>
              <a:endParaRPr kumimoji="1" lang="ja-JP" altLang="en-US" sz="1100" dirty="0">
                <a:solidFill>
                  <a:schemeClr val="tx1"/>
                </a:solidFill>
                <a:latin typeface="+mn-lt"/>
                <a:ea typeface="+mn-ea"/>
              </a:endParaRPr>
            </a:p>
          </p:txBody>
        </p:sp>
        <p:sp>
          <p:nvSpPr>
            <p:cNvPr id="67" name="正方形/長方形 66">
              <a:extLst>
                <a:ext uri="{FF2B5EF4-FFF2-40B4-BE49-F238E27FC236}">
                  <a16:creationId xmlns:a16="http://schemas.microsoft.com/office/drawing/2014/main" id="{6727CA34-83B4-47DA-B7AA-A488883A4310}"/>
                </a:ext>
              </a:extLst>
            </p:cNvPr>
            <p:cNvSpPr/>
            <p:nvPr/>
          </p:nvSpPr>
          <p:spPr bwMode="auto">
            <a:xfrm>
              <a:off x="2202040" y="38531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68" name="正方形/長方形 67">
              <a:extLst>
                <a:ext uri="{FF2B5EF4-FFF2-40B4-BE49-F238E27FC236}">
                  <a16:creationId xmlns:a16="http://schemas.microsoft.com/office/drawing/2014/main" id="{8ABF4276-4BAA-437A-A299-88CBA36725B1}"/>
                </a:ext>
              </a:extLst>
            </p:cNvPr>
            <p:cNvSpPr/>
            <p:nvPr/>
          </p:nvSpPr>
          <p:spPr bwMode="auto">
            <a:xfrm>
              <a:off x="2966944" y="38531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69" name="正方形/長方形 68">
              <a:extLst>
                <a:ext uri="{FF2B5EF4-FFF2-40B4-BE49-F238E27FC236}">
                  <a16:creationId xmlns:a16="http://schemas.microsoft.com/office/drawing/2014/main" id="{0F680E6B-9470-4D84-9E09-546510739BC0}"/>
                </a:ext>
              </a:extLst>
            </p:cNvPr>
            <p:cNvSpPr/>
            <p:nvPr/>
          </p:nvSpPr>
          <p:spPr bwMode="auto">
            <a:xfrm>
              <a:off x="3747346" y="38531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70" name="正方形/長方形 69">
              <a:extLst>
                <a:ext uri="{FF2B5EF4-FFF2-40B4-BE49-F238E27FC236}">
                  <a16:creationId xmlns:a16="http://schemas.microsoft.com/office/drawing/2014/main" id="{0035E02E-6B97-4A4B-A4EA-12AAE0621B9F}"/>
                </a:ext>
              </a:extLst>
            </p:cNvPr>
            <p:cNvSpPr/>
            <p:nvPr/>
          </p:nvSpPr>
          <p:spPr bwMode="auto">
            <a:xfrm>
              <a:off x="4517416" y="38531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71" name="正方形/長方形 70">
              <a:extLst>
                <a:ext uri="{FF2B5EF4-FFF2-40B4-BE49-F238E27FC236}">
                  <a16:creationId xmlns:a16="http://schemas.microsoft.com/office/drawing/2014/main" id="{47E5FB41-CABD-4FD2-A42A-6DC189BE397E}"/>
                </a:ext>
              </a:extLst>
            </p:cNvPr>
            <p:cNvSpPr/>
            <p:nvPr/>
          </p:nvSpPr>
          <p:spPr bwMode="auto">
            <a:xfrm>
              <a:off x="5302984" y="38531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72" name="正方形/長方形 71">
              <a:extLst>
                <a:ext uri="{FF2B5EF4-FFF2-40B4-BE49-F238E27FC236}">
                  <a16:creationId xmlns:a16="http://schemas.microsoft.com/office/drawing/2014/main" id="{2048F3A4-CB39-4FC4-A8E3-C9E5B28E068C}"/>
                </a:ext>
              </a:extLst>
            </p:cNvPr>
            <p:cNvSpPr/>
            <p:nvPr/>
          </p:nvSpPr>
          <p:spPr bwMode="auto">
            <a:xfrm>
              <a:off x="6067888" y="38531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cxnSp>
          <p:nvCxnSpPr>
            <p:cNvPr id="73" name="直線コネクタ 72">
              <a:extLst>
                <a:ext uri="{FF2B5EF4-FFF2-40B4-BE49-F238E27FC236}">
                  <a16:creationId xmlns:a16="http://schemas.microsoft.com/office/drawing/2014/main" id="{D0166C09-6003-4BFB-8BEC-D3CEFF9D9C8E}"/>
                </a:ext>
              </a:extLst>
            </p:cNvPr>
            <p:cNvCxnSpPr>
              <a:stCxn id="61" idx="3"/>
              <a:endCxn id="67" idx="1"/>
            </p:cNvCxnSpPr>
            <p:nvPr/>
          </p:nvCxnSpPr>
          <p:spPr bwMode="auto">
            <a:xfrm>
              <a:off x="1478818" y="3883246"/>
              <a:ext cx="723222" cy="0"/>
            </a:xfrm>
            <a:prstGeom prst="line">
              <a:avLst/>
            </a:prstGeom>
            <a:noFill/>
            <a:ln w="9525" cap="flat" cmpd="sng" algn="ctr">
              <a:solidFill>
                <a:schemeClr val="tx1"/>
              </a:solidFill>
              <a:prstDash val="solid"/>
              <a:round/>
              <a:headEnd type="none" w="med" len="med"/>
              <a:tailEnd type="none" w="med" len="med"/>
            </a:ln>
            <a:effectLst/>
          </p:spPr>
        </p:cxnSp>
        <p:cxnSp>
          <p:nvCxnSpPr>
            <p:cNvPr id="74" name="直線コネクタ 73">
              <a:extLst>
                <a:ext uri="{FF2B5EF4-FFF2-40B4-BE49-F238E27FC236}">
                  <a16:creationId xmlns:a16="http://schemas.microsoft.com/office/drawing/2014/main" id="{87756F8E-EDB7-45A4-9332-140C44CA46F9}"/>
                </a:ext>
              </a:extLst>
            </p:cNvPr>
            <p:cNvCxnSpPr>
              <a:cxnSpLocks/>
              <a:stCxn id="68" idx="3"/>
              <a:endCxn id="69" idx="1"/>
            </p:cNvCxnSpPr>
            <p:nvPr/>
          </p:nvCxnSpPr>
          <p:spPr bwMode="auto">
            <a:xfrm>
              <a:off x="3029290" y="3883246"/>
              <a:ext cx="718056" cy="0"/>
            </a:xfrm>
            <a:prstGeom prst="line">
              <a:avLst/>
            </a:prstGeom>
            <a:noFill/>
            <a:ln w="9525" cap="flat" cmpd="sng" algn="ctr">
              <a:solidFill>
                <a:schemeClr val="tx1"/>
              </a:solidFill>
              <a:prstDash val="solid"/>
              <a:round/>
              <a:headEnd type="none" w="med" len="med"/>
              <a:tailEnd type="none" w="med" len="med"/>
            </a:ln>
            <a:effectLst/>
          </p:spPr>
        </p:cxnSp>
        <p:cxnSp>
          <p:nvCxnSpPr>
            <p:cNvPr id="75" name="直線コネクタ 74">
              <a:extLst>
                <a:ext uri="{FF2B5EF4-FFF2-40B4-BE49-F238E27FC236}">
                  <a16:creationId xmlns:a16="http://schemas.microsoft.com/office/drawing/2014/main" id="{D279200C-CEB9-435F-A411-A5AB59746E03}"/>
                </a:ext>
              </a:extLst>
            </p:cNvPr>
            <p:cNvCxnSpPr>
              <a:cxnSpLocks/>
              <a:stCxn id="70" idx="3"/>
              <a:endCxn id="71" idx="1"/>
            </p:cNvCxnSpPr>
            <p:nvPr/>
          </p:nvCxnSpPr>
          <p:spPr bwMode="auto">
            <a:xfrm>
              <a:off x="4579762" y="3883246"/>
              <a:ext cx="723222" cy="0"/>
            </a:xfrm>
            <a:prstGeom prst="line">
              <a:avLst/>
            </a:prstGeom>
            <a:noFill/>
            <a:ln w="9525" cap="flat" cmpd="sng" algn="ctr">
              <a:solidFill>
                <a:schemeClr val="tx1"/>
              </a:solidFill>
              <a:prstDash val="solid"/>
              <a:round/>
              <a:headEnd type="none" w="med" len="med"/>
              <a:tailEnd type="none" w="med" len="med"/>
            </a:ln>
            <a:effectLst/>
          </p:spPr>
        </p:cxnSp>
        <p:cxnSp>
          <p:nvCxnSpPr>
            <p:cNvPr id="76" name="直線コネクタ 75">
              <a:extLst>
                <a:ext uri="{FF2B5EF4-FFF2-40B4-BE49-F238E27FC236}">
                  <a16:creationId xmlns:a16="http://schemas.microsoft.com/office/drawing/2014/main" id="{3B83CEEE-FCA2-4351-881E-E4C7885C625E}"/>
                </a:ext>
              </a:extLst>
            </p:cNvPr>
            <p:cNvCxnSpPr>
              <a:cxnSpLocks/>
              <a:stCxn id="72" idx="3"/>
              <a:endCxn id="63" idx="1"/>
            </p:cNvCxnSpPr>
            <p:nvPr/>
          </p:nvCxnSpPr>
          <p:spPr bwMode="auto">
            <a:xfrm>
              <a:off x="6130234" y="3883246"/>
              <a:ext cx="1606024" cy="0"/>
            </a:xfrm>
            <a:prstGeom prst="line">
              <a:avLst/>
            </a:prstGeom>
            <a:noFill/>
            <a:ln w="9525" cap="flat" cmpd="sng" algn="ctr">
              <a:solidFill>
                <a:schemeClr val="tx1"/>
              </a:solidFill>
              <a:prstDash val="solid"/>
              <a:round/>
              <a:headEnd type="none" w="med" len="med"/>
              <a:tailEnd type="none" w="med" len="med"/>
            </a:ln>
            <a:effectLst/>
          </p:spPr>
        </p:cxnSp>
        <p:sp>
          <p:nvSpPr>
            <p:cNvPr id="77" name="スクロール: 縦 76">
              <a:extLst>
                <a:ext uri="{FF2B5EF4-FFF2-40B4-BE49-F238E27FC236}">
                  <a16:creationId xmlns:a16="http://schemas.microsoft.com/office/drawing/2014/main" id="{70B73D2E-C77B-4B58-80AB-FC589EA5EBA3}"/>
                </a:ext>
              </a:extLst>
            </p:cNvPr>
            <p:cNvSpPr/>
            <p:nvPr/>
          </p:nvSpPr>
          <p:spPr bwMode="auto">
            <a:xfrm>
              <a:off x="6904153" y="3592157"/>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lang="en-US" altLang="ja-JP" sz="800" dirty="0">
                  <a:solidFill>
                    <a:schemeClr val="tx1"/>
                  </a:solidFill>
                  <a:latin typeface="+mn-lt"/>
                  <a:ea typeface="+mn-ea"/>
                </a:rPr>
                <a:t>req. 2</a:t>
              </a:r>
              <a:endParaRPr kumimoji="1" lang="ja-JP" altLang="en-US" sz="800" dirty="0">
                <a:solidFill>
                  <a:schemeClr val="tx1"/>
                </a:solidFill>
                <a:latin typeface="+mn-lt"/>
                <a:ea typeface="+mn-ea"/>
              </a:endParaRPr>
            </a:p>
          </p:txBody>
        </p:sp>
        <p:sp>
          <p:nvSpPr>
            <p:cNvPr id="78" name="スクロール: 縦 77">
              <a:extLst>
                <a:ext uri="{FF2B5EF4-FFF2-40B4-BE49-F238E27FC236}">
                  <a16:creationId xmlns:a16="http://schemas.microsoft.com/office/drawing/2014/main" id="{418C219F-65E4-411B-B686-D3BBD1FFB5CD}"/>
                </a:ext>
              </a:extLst>
            </p:cNvPr>
            <p:cNvSpPr/>
            <p:nvPr/>
          </p:nvSpPr>
          <p:spPr bwMode="auto">
            <a:xfrm>
              <a:off x="6167492" y="3513157"/>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lang="en-US" altLang="ja-JP" sz="800" dirty="0">
                  <a:solidFill>
                    <a:schemeClr val="tx1"/>
                  </a:solidFill>
                  <a:latin typeface="+mn-lt"/>
                  <a:ea typeface="+mn-ea"/>
                </a:rPr>
                <a:t> req. 3</a:t>
              </a:r>
              <a:endParaRPr kumimoji="1" lang="ja-JP" altLang="en-US" sz="800" dirty="0">
                <a:solidFill>
                  <a:schemeClr val="tx1"/>
                </a:solidFill>
                <a:latin typeface="+mn-lt"/>
                <a:ea typeface="+mn-ea"/>
              </a:endParaRPr>
            </a:p>
          </p:txBody>
        </p:sp>
        <p:sp>
          <p:nvSpPr>
            <p:cNvPr id="79" name="スクロール: 縦 78">
              <a:extLst>
                <a:ext uri="{FF2B5EF4-FFF2-40B4-BE49-F238E27FC236}">
                  <a16:creationId xmlns:a16="http://schemas.microsoft.com/office/drawing/2014/main" id="{39F8FEBA-835F-4962-B27A-C13F9FDD37CF}"/>
                </a:ext>
              </a:extLst>
            </p:cNvPr>
            <p:cNvSpPr/>
            <p:nvPr/>
          </p:nvSpPr>
          <p:spPr bwMode="auto">
            <a:xfrm>
              <a:off x="3110857" y="3513156"/>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en-US" altLang="ja-JP" sz="800" dirty="0">
                  <a:solidFill>
                    <a:schemeClr val="tx1"/>
                  </a:solidFill>
                  <a:latin typeface="+mn-lt"/>
                  <a:ea typeface="+mn-ea"/>
                </a:rPr>
                <a:t>req. 4</a:t>
              </a:r>
              <a:endParaRPr kumimoji="1" lang="ja-JP" altLang="en-US" sz="800" dirty="0">
                <a:solidFill>
                  <a:schemeClr val="tx1"/>
                </a:solidFill>
                <a:latin typeface="+mn-lt"/>
                <a:ea typeface="+mn-ea"/>
              </a:endParaRPr>
            </a:p>
          </p:txBody>
        </p:sp>
        <p:sp>
          <p:nvSpPr>
            <p:cNvPr id="80" name="スクロール: 縦 79">
              <a:extLst>
                <a:ext uri="{FF2B5EF4-FFF2-40B4-BE49-F238E27FC236}">
                  <a16:creationId xmlns:a16="http://schemas.microsoft.com/office/drawing/2014/main" id="{8908EDBF-D0A7-40F4-8DF2-25D6D62DCBE3}"/>
                </a:ext>
              </a:extLst>
            </p:cNvPr>
            <p:cNvSpPr/>
            <p:nvPr/>
          </p:nvSpPr>
          <p:spPr bwMode="auto">
            <a:xfrm>
              <a:off x="21342" y="3814767"/>
              <a:ext cx="355521" cy="183290"/>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en-US" altLang="ja-JP" sz="800" dirty="0">
                  <a:solidFill>
                    <a:schemeClr val="tx1"/>
                  </a:solidFill>
                  <a:latin typeface="+mn-lt"/>
                  <a:ea typeface="+mn-ea"/>
                </a:rPr>
                <a:t>req. 5</a:t>
              </a:r>
              <a:endParaRPr lang="en-US" altLang="ja-JP" sz="800" dirty="0">
                <a:solidFill>
                  <a:schemeClr val="tx1"/>
                </a:solidFill>
                <a:latin typeface="+mn-lt"/>
                <a:ea typeface="+mn-ea"/>
              </a:endParaRPr>
            </a:p>
          </p:txBody>
        </p:sp>
        <p:sp>
          <p:nvSpPr>
            <p:cNvPr id="81" name="矢印: 左カーブ 80">
              <a:extLst>
                <a:ext uri="{FF2B5EF4-FFF2-40B4-BE49-F238E27FC236}">
                  <a16:creationId xmlns:a16="http://schemas.microsoft.com/office/drawing/2014/main" id="{625BD905-91A4-4998-84DD-1417D588B94F}"/>
                </a:ext>
              </a:extLst>
            </p:cNvPr>
            <p:cNvSpPr/>
            <p:nvPr/>
          </p:nvSpPr>
          <p:spPr bwMode="auto">
            <a:xfrm>
              <a:off x="381651" y="3758555"/>
              <a:ext cx="258966" cy="230832"/>
            </a:xfrm>
            <a:prstGeom prst="curvedLeftArrow">
              <a:avLst/>
            </a:prstGeom>
            <a:solidFill>
              <a:schemeClr val="bg1">
                <a:lumMod val="75000"/>
              </a:schemeClr>
            </a:solidFill>
            <a:ln w="9525">
              <a:noFill/>
              <a:miter lim="800000"/>
              <a:headEnd/>
              <a:tailEnd/>
            </a:ln>
            <a:effectLst/>
          </p:spPr>
          <p:txBody>
            <a:bodyPr wrap="none" rtlCol="0" anchor="ctr" anchorCtr="0">
              <a:noAutofit/>
            </a:bodyPr>
            <a:lstStyle/>
            <a:p>
              <a:pPr algn="ctr"/>
              <a:endParaRPr kumimoji="1" lang="ja-JP" altLang="en-US" sz="1800">
                <a:solidFill>
                  <a:schemeClr val="tx1"/>
                </a:solidFill>
                <a:latin typeface="+mn-lt"/>
                <a:ea typeface="+mn-ea"/>
              </a:endParaRPr>
            </a:p>
          </p:txBody>
        </p:sp>
        <p:sp>
          <p:nvSpPr>
            <p:cNvPr id="82" name="テキスト ボックス 81">
              <a:extLst>
                <a:ext uri="{FF2B5EF4-FFF2-40B4-BE49-F238E27FC236}">
                  <a16:creationId xmlns:a16="http://schemas.microsoft.com/office/drawing/2014/main" id="{FAD039C2-4AAE-4906-B8C9-2B8FC36ADC02}"/>
                </a:ext>
              </a:extLst>
            </p:cNvPr>
            <p:cNvSpPr txBox="1"/>
            <p:nvPr/>
          </p:nvSpPr>
          <p:spPr>
            <a:xfrm>
              <a:off x="-98236" y="3540907"/>
              <a:ext cx="1297150" cy="216982"/>
            </a:xfrm>
            <a:prstGeom prst="rect">
              <a:avLst/>
            </a:prstGeom>
            <a:noFill/>
          </p:spPr>
          <p:txBody>
            <a:bodyPr wrap="none" rtlCol="0">
              <a:spAutoFit/>
            </a:bodyPr>
            <a:lstStyle/>
            <a:p>
              <a:r>
                <a:rPr kumimoji="1" lang="en-US" altLang="ja-JP" sz="900" dirty="0">
                  <a:solidFill>
                    <a:schemeClr val="tx1"/>
                  </a:solidFill>
                  <a:latin typeface="+mn-lt"/>
                  <a:ea typeface="+mn-ea"/>
                </a:rPr>
                <a:t>503 Service Unavailable</a:t>
              </a:r>
            </a:p>
          </p:txBody>
        </p:sp>
        <p:sp>
          <p:nvSpPr>
            <p:cNvPr id="83" name="テキスト ボックス 82">
              <a:extLst>
                <a:ext uri="{FF2B5EF4-FFF2-40B4-BE49-F238E27FC236}">
                  <a16:creationId xmlns:a16="http://schemas.microsoft.com/office/drawing/2014/main" id="{78EB6284-B4A4-4401-A253-C4EE946EC400}"/>
                </a:ext>
              </a:extLst>
            </p:cNvPr>
            <p:cNvSpPr txBox="1"/>
            <p:nvPr/>
          </p:nvSpPr>
          <p:spPr>
            <a:xfrm>
              <a:off x="225385" y="3351973"/>
              <a:ext cx="2639906" cy="295179"/>
            </a:xfrm>
            <a:prstGeom prst="rect">
              <a:avLst/>
            </a:prstGeom>
            <a:noFill/>
          </p:spPr>
          <p:txBody>
            <a:bodyPr wrap="none" rtlCol="0">
              <a:spAutoFit/>
            </a:bodyPr>
            <a:lstStyle/>
            <a:p>
              <a:r>
                <a:rPr kumimoji="1" lang="en-US" altLang="ja-JP" sz="1000" dirty="0">
                  <a:solidFill>
                    <a:schemeClr val="tx1"/>
                  </a:solidFill>
                  <a:latin typeface="+mn-lt"/>
                  <a:ea typeface="+mn-ea"/>
                </a:rPr>
                <a:t>1. </a:t>
              </a:r>
              <a:r>
                <a:rPr kumimoji="1" lang="ja-JP" altLang="en-US" sz="1000" dirty="0">
                  <a:solidFill>
                    <a:schemeClr val="tx1"/>
                  </a:solidFill>
                  <a:latin typeface="+mn-lt"/>
                  <a:ea typeface="+mn-ea"/>
                </a:rPr>
                <a:t>新たな処理を受け付けるノードをまず停止</a:t>
              </a:r>
              <a:endParaRPr kumimoji="1" lang="en-US" altLang="ja-JP" sz="1000" dirty="0">
                <a:solidFill>
                  <a:schemeClr val="tx1"/>
                </a:solidFill>
                <a:latin typeface="+mn-lt"/>
                <a:ea typeface="+mn-ea"/>
              </a:endParaRPr>
            </a:p>
          </p:txBody>
        </p:sp>
        <p:sp>
          <p:nvSpPr>
            <p:cNvPr id="84" name="四角形: 角を丸くする 83">
              <a:extLst>
                <a:ext uri="{FF2B5EF4-FFF2-40B4-BE49-F238E27FC236}">
                  <a16:creationId xmlns:a16="http://schemas.microsoft.com/office/drawing/2014/main" id="{F6F9D273-52CF-4B2E-B4F8-FD720183C458}"/>
                </a:ext>
              </a:extLst>
            </p:cNvPr>
            <p:cNvSpPr/>
            <p:nvPr/>
          </p:nvSpPr>
          <p:spPr bwMode="auto">
            <a:xfrm>
              <a:off x="668114" y="4225155"/>
              <a:ext cx="775855" cy="249382"/>
            </a:xfrm>
            <a:prstGeom prst="roundRect">
              <a:avLst/>
            </a:prstGeom>
            <a:solidFill>
              <a:schemeClr val="bg2">
                <a:lumMod val="90000"/>
              </a:schemeClr>
            </a:solidFill>
            <a:ln w="9525">
              <a:solidFill>
                <a:srgbClr val="FF0000"/>
              </a:solid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http in</a:t>
              </a:r>
              <a:endParaRPr kumimoji="1" lang="ja-JP" altLang="en-US" sz="1100" dirty="0">
                <a:solidFill>
                  <a:schemeClr val="tx1"/>
                </a:solidFill>
                <a:latin typeface="+mn-lt"/>
                <a:ea typeface="+mn-ea"/>
              </a:endParaRPr>
            </a:p>
          </p:txBody>
        </p:sp>
        <p:sp>
          <p:nvSpPr>
            <p:cNvPr id="85" name="正方形/長方形 84">
              <a:extLst>
                <a:ext uri="{FF2B5EF4-FFF2-40B4-BE49-F238E27FC236}">
                  <a16:creationId xmlns:a16="http://schemas.microsoft.com/office/drawing/2014/main" id="{A9B12551-9875-476F-BD8E-6A105DC946EA}"/>
                </a:ext>
              </a:extLst>
            </p:cNvPr>
            <p:cNvSpPr/>
            <p:nvPr/>
          </p:nvSpPr>
          <p:spPr bwMode="auto">
            <a:xfrm>
              <a:off x="1412796" y="43197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86" name="四角形: 角を丸くする 85">
              <a:extLst>
                <a:ext uri="{FF2B5EF4-FFF2-40B4-BE49-F238E27FC236}">
                  <a16:creationId xmlns:a16="http://schemas.microsoft.com/office/drawing/2014/main" id="{39A0FD34-431B-451D-9BAA-E57DF29DCFCE}"/>
                </a:ext>
              </a:extLst>
            </p:cNvPr>
            <p:cNvSpPr/>
            <p:nvPr/>
          </p:nvSpPr>
          <p:spPr bwMode="auto">
            <a:xfrm>
              <a:off x="7763755" y="4225155"/>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http out</a:t>
              </a:r>
              <a:endParaRPr kumimoji="1" lang="ja-JP" altLang="en-US" sz="1100" dirty="0">
                <a:solidFill>
                  <a:schemeClr val="tx1"/>
                </a:solidFill>
                <a:latin typeface="+mn-lt"/>
                <a:ea typeface="+mn-ea"/>
              </a:endParaRPr>
            </a:p>
          </p:txBody>
        </p:sp>
        <p:sp>
          <p:nvSpPr>
            <p:cNvPr id="87" name="正方形/長方形 86">
              <a:extLst>
                <a:ext uri="{FF2B5EF4-FFF2-40B4-BE49-F238E27FC236}">
                  <a16:creationId xmlns:a16="http://schemas.microsoft.com/office/drawing/2014/main" id="{3349251E-F6FA-406A-ACEB-5A9CD29E8358}"/>
                </a:ext>
              </a:extLst>
            </p:cNvPr>
            <p:cNvSpPr/>
            <p:nvPr/>
          </p:nvSpPr>
          <p:spPr bwMode="auto">
            <a:xfrm>
              <a:off x="7732582" y="43197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88" name="四角形: 角を丸くする 87">
              <a:extLst>
                <a:ext uri="{FF2B5EF4-FFF2-40B4-BE49-F238E27FC236}">
                  <a16:creationId xmlns:a16="http://schemas.microsoft.com/office/drawing/2014/main" id="{4C9264F0-975A-47AF-8D58-F17CD1E77AB9}"/>
                </a:ext>
              </a:extLst>
            </p:cNvPr>
            <p:cNvSpPr/>
            <p:nvPr/>
          </p:nvSpPr>
          <p:spPr bwMode="auto">
            <a:xfrm>
              <a:off x="2219824" y="4225155"/>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lang="en-US" altLang="ja-JP" sz="1100" dirty="0">
                  <a:solidFill>
                    <a:schemeClr val="tx1"/>
                  </a:solidFill>
                  <a:latin typeface="+mn-lt"/>
                  <a:ea typeface="+mn-ea"/>
                </a:rPr>
                <a:t>proc. 1</a:t>
              </a:r>
              <a:endParaRPr kumimoji="1" lang="ja-JP" altLang="en-US" sz="1100" dirty="0">
                <a:solidFill>
                  <a:schemeClr val="tx1"/>
                </a:solidFill>
                <a:latin typeface="+mn-lt"/>
                <a:ea typeface="+mn-ea"/>
              </a:endParaRPr>
            </a:p>
          </p:txBody>
        </p:sp>
        <p:sp>
          <p:nvSpPr>
            <p:cNvPr id="89" name="四角形: 角を丸くする 88">
              <a:extLst>
                <a:ext uri="{FF2B5EF4-FFF2-40B4-BE49-F238E27FC236}">
                  <a16:creationId xmlns:a16="http://schemas.microsoft.com/office/drawing/2014/main" id="{2EA43F98-528C-4A25-8199-9885640ED7FB}"/>
                </a:ext>
              </a:extLst>
            </p:cNvPr>
            <p:cNvSpPr/>
            <p:nvPr/>
          </p:nvSpPr>
          <p:spPr bwMode="auto">
            <a:xfrm>
              <a:off x="3771534" y="4225155"/>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proc. </a:t>
              </a:r>
              <a:r>
                <a:rPr lang="en-US" altLang="ja-JP" sz="1100" dirty="0">
                  <a:solidFill>
                    <a:schemeClr val="tx1"/>
                  </a:solidFill>
                  <a:latin typeface="+mn-lt"/>
                  <a:ea typeface="+mn-ea"/>
                </a:rPr>
                <a:t>2</a:t>
              </a:r>
              <a:endParaRPr kumimoji="1" lang="ja-JP" altLang="en-US" sz="1100" dirty="0">
                <a:solidFill>
                  <a:schemeClr val="tx1"/>
                </a:solidFill>
                <a:latin typeface="+mn-lt"/>
                <a:ea typeface="+mn-ea"/>
              </a:endParaRPr>
            </a:p>
          </p:txBody>
        </p:sp>
        <p:sp>
          <p:nvSpPr>
            <p:cNvPr id="90" name="四角形: 角を丸くする 89">
              <a:extLst>
                <a:ext uri="{FF2B5EF4-FFF2-40B4-BE49-F238E27FC236}">
                  <a16:creationId xmlns:a16="http://schemas.microsoft.com/office/drawing/2014/main" id="{6633E7C0-CF6F-4EEA-AA2B-C6D73E463C33}"/>
                </a:ext>
              </a:extLst>
            </p:cNvPr>
            <p:cNvSpPr/>
            <p:nvPr/>
          </p:nvSpPr>
          <p:spPr bwMode="auto">
            <a:xfrm>
              <a:off x="5323244" y="4225155"/>
              <a:ext cx="775855" cy="249382"/>
            </a:xfrm>
            <a:prstGeom prst="roundRect">
              <a:avLst/>
            </a:prstGeom>
            <a:solidFill>
              <a:schemeClr val="bg2">
                <a:lumMod val="90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proc. 3</a:t>
              </a:r>
              <a:endParaRPr kumimoji="1" lang="ja-JP" altLang="en-US" sz="1100" dirty="0">
                <a:solidFill>
                  <a:schemeClr val="tx1"/>
                </a:solidFill>
                <a:latin typeface="+mn-lt"/>
                <a:ea typeface="+mn-ea"/>
              </a:endParaRPr>
            </a:p>
          </p:txBody>
        </p:sp>
        <p:sp>
          <p:nvSpPr>
            <p:cNvPr id="91" name="正方形/長方形 90">
              <a:extLst>
                <a:ext uri="{FF2B5EF4-FFF2-40B4-BE49-F238E27FC236}">
                  <a16:creationId xmlns:a16="http://schemas.microsoft.com/office/drawing/2014/main" id="{1934AD7B-286A-4914-9211-51C90135F9C2}"/>
                </a:ext>
              </a:extLst>
            </p:cNvPr>
            <p:cNvSpPr/>
            <p:nvPr/>
          </p:nvSpPr>
          <p:spPr bwMode="auto">
            <a:xfrm>
              <a:off x="2198364" y="43197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92" name="正方形/長方形 91">
              <a:extLst>
                <a:ext uri="{FF2B5EF4-FFF2-40B4-BE49-F238E27FC236}">
                  <a16:creationId xmlns:a16="http://schemas.microsoft.com/office/drawing/2014/main" id="{C8FCACE2-B2F1-42EE-ABCC-C32220FBE442}"/>
                </a:ext>
              </a:extLst>
            </p:cNvPr>
            <p:cNvSpPr/>
            <p:nvPr/>
          </p:nvSpPr>
          <p:spPr bwMode="auto">
            <a:xfrm>
              <a:off x="2963268" y="43197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93" name="正方形/長方形 92">
              <a:extLst>
                <a:ext uri="{FF2B5EF4-FFF2-40B4-BE49-F238E27FC236}">
                  <a16:creationId xmlns:a16="http://schemas.microsoft.com/office/drawing/2014/main" id="{7494A547-BDC7-4880-B833-BC50B6D0EDD2}"/>
                </a:ext>
              </a:extLst>
            </p:cNvPr>
            <p:cNvSpPr/>
            <p:nvPr/>
          </p:nvSpPr>
          <p:spPr bwMode="auto">
            <a:xfrm>
              <a:off x="3743670" y="43197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94" name="正方形/長方形 93">
              <a:extLst>
                <a:ext uri="{FF2B5EF4-FFF2-40B4-BE49-F238E27FC236}">
                  <a16:creationId xmlns:a16="http://schemas.microsoft.com/office/drawing/2014/main" id="{E379F25F-766A-4E64-8B62-AC871F977384}"/>
                </a:ext>
              </a:extLst>
            </p:cNvPr>
            <p:cNvSpPr/>
            <p:nvPr/>
          </p:nvSpPr>
          <p:spPr bwMode="auto">
            <a:xfrm>
              <a:off x="4513740" y="43197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95" name="正方形/長方形 94">
              <a:extLst>
                <a:ext uri="{FF2B5EF4-FFF2-40B4-BE49-F238E27FC236}">
                  <a16:creationId xmlns:a16="http://schemas.microsoft.com/office/drawing/2014/main" id="{945A509E-CE8A-4634-8302-4A893FF35F83}"/>
                </a:ext>
              </a:extLst>
            </p:cNvPr>
            <p:cNvSpPr/>
            <p:nvPr/>
          </p:nvSpPr>
          <p:spPr bwMode="auto">
            <a:xfrm>
              <a:off x="5299308" y="43197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96" name="正方形/長方形 95">
              <a:extLst>
                <a:ext uri="{FF2B5EF4-FFF2-40B4-BE49-F238E27FC236}">
                  <a16:creationId xmlns:a16="http://schemas.microsoft.com/office/drawing/2014/main" id="{C66312A9-49E9-4BFE-A4DA-1DD13116122C}"/>
                </a:ext>
              </a:extLst>
            </p:cNvPr>
            <p:cNvSpPr/>
            <p:nvPr/>
          </p:nvSpPr>
          <p:spPr bwMode="auto">
            <a:xfrm>
              <a:off x="6064212" y="4319748"/>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cxnSp>
          <p:nvCxnSpPr>
            <p:cNvPr id="97" name="直線コネクタ 96">
              <a:extLst>
                <a:ext uri="{FF2B5EF4-FFF2-40B4-BE49-F238E27FC236}">
                  <a16:creationId xmlns:a16="http://schemas.microsoft.com/office/drawing/2014/main" id="{72B9D9C7-F17F-486B-A300-125D7C181E2E}"/>
                </a:ext>
              </a:extLst>
            </p:cNvPr>
            <p:cNvCxnSpPr>
              <a:stCxn id="85" idx="3"/>
              <a:endCxn id="91" idx="1"/>
            </p:cNvCxnSpPr>
            <p:nvPr/>
          </p:nvCxnSpPr>
          <p:spPr bwMode="auto">
            <a:xfrm>
              <a:off x="1475142" y="4349846"/>
              <a:ext cx="723222" cy="0"/>
            </a:xfrm>
            <a:prstGeom prst="line">
              <a:avLst/>
            </a:prstGeom>
            <a:noFill/>
            <a:ln w="9525" cap="flat" cmpd="sng" algn="ctr">
              <a:solidFill>
                <a:schemeClr val="tx1"/>
              </a:solidFill>
              <a:prstDash val="solid"/>
              <a:round/>
              <a:headEnd type="none" w="med" len="med"/>
              <a:tailEnd type="none" w="med" len="med"/>
            </a:ln>
            <a:effectLst/>
          </p:spPr>
        </p:cxnSp>
        <p:cxnSp>
          <p:nvCxnSpPr>
            <p:cNvPr id="98" name="直線コネクタ 97">
              <a:extLst>
                <a:ext uri="{FF2B5EF4-FFF2-40B4-BE49-F238E27FC236}">
                  <a16:creationId xmlns:a16="http://schemas.microsoft.com/office/drawing/2014/main" id="{13E349E2-7DAF-45D4-9CDE-5EB3EB668C96}"/>
                </a:ext>
              </a:extLst>
            </p:cNvPr>
            <p:cNvCxnSpPr>
              <a:cxnSpLocks/>
              <a:stCxn id="92" idx="3"/>
              <a:endCxn id="93" idx="1"/>
            </p:cNvCxnSpPr>
            <p:nvPr/>
          </p:nvCxnSpPr>
          <p:spPr bwMode="auto">
            <a:xfrm>
              <a:off x="3025614" y="4349846"/>
              <a:ext cx="718056" cy="0"/>
            </a:xfrm>
            <a:prstGeom prst="line">
              <a:avLst/>
            </a:prstGeom>
            <a:noFill/>
            <a:ln w="9525" cap="flat" cmpd="sng" algn="ctr">
              <a:solidFill>
                <a:schemeClr val="tx1"/>
              </a:solidFill>
              <a:prstDash val="solid"/>
              <a:round/>
              <a:headEnd type="none" w="med" len="med"/>
              <a:tailEnd type="none" w="med" len="med"/>
            </a:ln>
            <a:effectLst/>
          </p:spPr>
        </p:cxnSp>
        <p:cxnSp>
          <p:nvCxnSpPr>
            <p:cNvPr id="99" name="直線コネクタ 98">
              <a:extLst>
                <a:ext uri="{FF2B5EF4-FFF2-40B4-BE49-F238E27FC236}">
                  <a16:creationId xmlns:a16="http://schemas.microsoft.com/office/drawing/2014/main" id="{028ACFCF-7672-4204-946A-C19110E361E4}"/>
                </a:ext>
              </a:extLst>
            </p:cNvPr>
            <p:cNvCxnSpPr>
              <a:cxnSpLocks/>
              <a:stCxn id="94" idx="3"/>
              <a:endCxn id="95" idx="1"/>
            </p:cNvCxnSpPr>
            <p:nvPr/>
          </p:nvCxnSpPr>
          <p:spPr bwMode="auto">
            <a:xfrm>
              <a:off x="4576086" y="4349846"/>
              <a:ext cx="723222" cy="0"/>
            </a:xfrm>
            <a:prstGeom prst="line">
              <a:avLst/>
            </a:prstGeom>
            <a:noFill/>
            <a:ln w="9525" cap="flat" cmpd="sng" algn="ctr">
              <a:solidFill>
                <a:schemeClr val="tx1"/>
              </a:solidFill>
              <a:prstDash val="solid"/>
              <a:round/>
              <a:headEnd type="none" w="med" len="med"/>
              <a:tailEnd type="none" w="med" len="med"/>
            </a:ln>
            <a:effectLst/>
          </p:spPr>
        </p:cxnSp>
        <p:cxnSp>
          <p:nvCxnSpPr>
            <p:cNvPr id="100" name="直線コネクタ 99">
              <a:extLst>
                <a:ext uri="{FF2B5EF4-FFF2-40B4-BE49-F238E27FC236}">
                  <a16:creationId xmlns:a16="http://schemas.microsoft.com/office/drawing/2014/main" id="{D2E8A707-D174-4866-B57C-40E21B1FFE0D}"/>
                </a:ext>
              </a:extLst>
            </p:cNvPr>
            <p:cNvCxnSpPr>
              <a:cxnSpLocks/>
              <a:stCxn id="96" idx="3"/>
              <a:endCxn id="87" idx="1"/>
            </p:cNvCxnSpPr>
            <p:nvPr/>
          </p:nvCxnSpPr>
          <p:spPr bwMode="auto">
            <a:xfrm>
              <a:off x="6126558" y="4349846"/>
              <a:ext cx="1606024" cy="0"/>
            </a:xfrm>
            <a:prstGeom prst="line">
              <a:avLst/>
            </a:prstGeom>
            <a:noFill/>
            <a:ln w="9525" cap="flat" cmpd="sng" algn="ctr">
              <a:solidFill>
                <a:schemeClr val="tx1"/>
              </a:solidFill>
              <a:prstDash val="solid"/>
              <a:round/>
              <a:headEnd type="none" w="med" len="med"/>
              <a:tailEnd type="none" w="med" len="med"/>
            </a:ln>
            <a:effectLst/>
          </p:spPr>
        </p:cxnSp>
        <p:sp>
          <p:nvSpPr>
            <p:cNvPr id="101" name="スクロール: 縦 100">
              <a:extLst>
                <a:ext uri="{FF2B5EF4-FFF2-40B4-BE49-F238E27FC236}">
                  <a16:creationId xmlns:a16="http://schemas.microsoft.com/office/drawing/2014/main" id="{C10A4E07-C788-47AD-8956-940F735216DC}"/>
                </a:ext>
              </a:extLst>
            </p:cNvPr>
            <p:cNvSpPr/>
            <p:nvPr/>
          </p:nvSpPr>
          <p:spPr bwMode="auto">
            <a:xfrm>
              <a:off x="8788479" y="4070286"/>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lang="en-US" altLang="ja-JP" sz="800" dirty="0">
                  <a:solidFill>
                    <a:schemeClr val="tx1"/>
                  </a:solidFill>
                  <a:latin typeface="+mn-lt"/>
                  <a:ea typeface="+mn-ea"/>
                </a:rPr>
                <a:t>req. 2</a:t>
              </a:r>
              <a:endParaRPr kumimoji="1" lang="ja-JP" altLang="en-US" sz="800" dirty="0">
                <a:solidFill>
                  <a:schemeClr val="tx1"/>
                </a:solidFill>
                <a:latin typeface="+mn-lt"/>
                <a:ea typeface="+mn-ea"/>
              </a:endParaRPr>
            </a:p>
          </p:txBody>
        </p:sp>
        <p:sp>
          <p:nvSpPr>
            <p:cNvPr id="102" name="スクロール: 縦 101">
              <a:extLst>
                <a:ext uri="{FF2B5EF4-FFF2-40B4-BE49-F238E27FC236}">
                  <a16:creationId xmlns:a16="http://schemas.microsoft.com/office/drawing/2014/main" id="{B5A68A6B-9CBE-4EDD-AD18-67130AB68A9D}"/>
                </a:ext>
              </a:extLst>
            </p:cNvPr>
            <p:cNvSpPr/>
            <p:nvPr/>
          </p:nvSpPr>
          <p:spPr bwMode="auto">
            <a:xfrm>
              <a:off x="8843389" y="4321950"/>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lang="en-US" altLang="ja-JP" sz="800" dirty="0">
                  <a:solidFill>
                    <a:schemeClr val="tx1"/>
                  </a:solidFill>
                  <a:latin typeface="+mn-lt"/>
                  <a:ea typeface="+mn-ea"/>
                </a:rPr>
                <a:t> req. 3</a:t>
              </a:r>
              <a:endParaRPr kumimoji="1" lang="ja-JP" altLang="en-US" sz="800" dirty="0">
                <a:solidFill>
                  <a:schemeClr val="tx1"/>
                </a:solidFill>
                <a:latin typeface="+mn-lt"/>
                <a:ea typeface="+mn-ea"/>
              </a:endParaRPr>
            </a:p>
          </p:txBody>
        </p:sp>
        <p:sp>
          <p:nvSpPr>
            <p:cNvPr id="103" name="スクロール: 縦 102">
              <a:extLst>
                <a:ext uri="{FF2B5EF4-FFF2-40B4-BE49-F238E27FC236}">
                  <a16:creationId xmlns:a16="http://schemas.microsoft.com/office/drawing/2014/main" id="{64295ABF-0C83-47A7-AD4A-18DC52414892}"/>
                </a:ext>
              </a:extLst>
            </p:cNvPr>
            <p:cNvSpPr/>
            <p:nvPr/>
          </p:nvSpPr>
          <p:spPr bwMode="auto">
            <a:xfrm>
              <a:off x="8583264" y="4240668"/>
              <a:ext cx="355521" cy="272835"/>
            </a:xfrm>
            <a:prstGeom prst="verticalScroll">
              <a:avLst/>
            </a:prstGeom>
            <a:solidFill>
              <a:schemeClr val="bg1">
                <a:lumMod val="75000"/>
              </a:schemeClr>
            </a:solidFill>
            <a:ln w="9525">
              <a:noFill/>
              <a:miter lim="800000"/>
              <a:headEnd/>
              <a:tailEnd/>
            </a:ln>
            <a:effectLst/>
          </p:spPr>
          <p:txBody>
            <a:bodyPr wrap="none" rtlCol="0" anchor="ctr" anchorCtr="0">
              <a:noAutofit/>
            </a:bodyPr>
            <a:lstStyle/>
            <a:p>
              <a:pPr algn="ctr"/>
              <a:r>
                <a:rPr kumimoji="1" lang="en-US" altLang="ja-JP" sz="800" dirty="0">
                  <a:solidFill>
                    <a:schemeClr val="tx1"/>
                  </a:solidFill>
                  <a:latin typeface="+mn-lt"/>
                  <a:ea typeface="+mn-ea"/>
                </a:rPr>
                <a:t>req. 4</a:t>
              </a:r>
              <a:endParaRPr kumimoji="1" lang="ja-JP" altLang="en-US" sz="800" dirty="0">
                <a:solidFill>
                  <a:schemeClr val="tx1"/>
                </a:solidFill>
                <a:latin typeface="+mn-lt"/>
                <a:ea typeface="+mn-ea"/>
              </a:endParaRPr>
            </a:p>
          </p:txBody>
        </p:sp>
        <p:sp>
          <p:nvSpPr>
            <p:cNvPr id="104" name="テキスト ボックス 103">
              <a:extLst>
                <a:ext uri="{FF2B5EF4-FFF2-40B4-BE49-F238E27FC236}">
                  <a16:creationId xmlns:a16="http://schemas.microsoft.com/office/drawing/2014/main" id="{EA5C34D6-6551-4492-AAAA-D4F2929FF0D2}"/>
                </a:ext>
              </a:extLst>
            </p:cNvPr>
            <p:cNvSpPr txBox="1"/>
            <p:nvPr/>
          </p:nvSpPr>
          <p:spPr>
            <a:xfrm>
              <a:off x="225385" y="3995355"/>
              <a:ext cx="2443688" cy="295179"/>
            </a:xfrm>
            <a:prstGeom prst="rect">
              <a:avLst/>
            </a:prstGeom>
            <a:noFill/>
          </p:spPr>
          <p:txBody>
            <a:bodyPr wrap="none" rtlCol="0">
              <a:spAutoFit/>
            </a:bodyPr>
            <a:lstStyle/>
            <a:p>
              <a:r>
                <a:rPr lang="en-US" altLang="ja-JP" sz="1000" dirty="0">
                  <a:solidFill>
                    <a:schemeClr val="tx1"/>
                  </a:solidFill>
                  <a:latin typeface="+mn-lt"/>
                  <a:ea typeface="+mn-ea"/>
                </a:rPr>
                <a:t>2</a:t>
              </a:r>
              <a:r>
                <a:rPr kumimoji="1" lang="en-US" altLang="ja-JP" sz="1000" dirty="0">
                  <a:solidFill>
                    <a:schemeClr val="tx1"/>
                  </a:solidFill>
                  <a:latin typeface="+mn-lt"/>
                  <a:ea typeface="+mn-ea"/>
                </a:rPr>
                <a:t>. </a:t>
              </a:r>
              <a:r>
                <a:rPr kumimoji="1" lang="ja-JP" altLang="en-US" sz="1000" dirty="0">
                  <a:solidFill>
                    <a:schemeClr val="tx1"/>
                  </a:solidFill>
                  <a:latin typeface="+mn-lt"/>
                  <a:ea typeface="+mn-ea"/>
                </a:rPr>
                <a:t>仕掛中のメッセージがなくなるまで待機</a:t>
              </a:r>
              <a:endParaRPr kumimoji="1" lang="en-US" altLang="ja-JP" sz="1000" dirty="0">
                <a:solidFill>
                  <a:schemeClr val="tx1"/>
                </a:solidFill>
                <a:latin typeface="+mn-lt"/>
                <a:ea typeface="+mn-ea"/>
              </a:endParaRPr>
            </a:p>
          </p:txBody>
        </p:sp>
        <p:sp>
          <p:nvSpPr>
            <p:cNvPr id="105" name="テキスト ボックス 104">
              <a:extLst>
                <a:ext uri="{FF2B5EF4-FFF2-40B4-BE49-F238E27FC236}">
                  <a16:creationId xmlns:a16="http://schemas.microsoft.com/office/drawing/2014/main" id="{117B518F-0C1C-4CEE-865D-7E4BE17DDCFB}"/>
                </a:ext>
              </a:extLst>
            </p:cNvPr>
            <p:cNvSpPr txBox="1"/>
            <p:nvPr/>
          </p:nvSpPr>
          <p:spPr>
            <a:xfrm>
              <a:off x="225385" y="4487024"/>
              <a:ext cx="3458906" cy="295179"/>
            </a:xfrm>
            <a:prstGeom prst="rect">
              <a:avLst/>
            </a:prstGeom>
            <a:noFill/>
          </p:spPr>
          <p:txBody>
            <a:bodyPr wrap="none" rtlCol="0">
              <a:spAutoFit/>
            </a:bodyPr>
            <a:lstStyle/>
            <a:p>
              <a:r>
                <a:rPr lang="en-US" altLang="ja-JP" sz="1000" dirty="0">
                  <a:solidFill>
                    <a:schemeClr val="tx1"/>
                  </a:solidFill>
                  <a:latin typeface="+mn-lt"/>
                  <a:ea typeface="+mn-ea"/>
                </a:rPr>
                <a:t>3</a:t>
              </a:r>
              <a:r>
                <a:rPr kumimoji="1" lang="en-US" altLang="ja-JP" sz="1000" dirty="0">
                  <a:solidFill>
                    <a:schemeClr val="tx1"/>
                  </a:solidFill>
                  <a:latin typeface="+mn-lt"/>
                  <a:ea typeface="+mn-ea"/>
                </a:rPr>
                <a:t>. </a:t>
              </a:r>
              <a:r>
                <a:rPr kumimoji="1" lang="ja-JP" altLang="en-US" sz="1000" dirty="0">
                  <a:solidFill>
                    <a:schemeClr val="tx1"/>
                  </a:solidFill>
                  <a:latin typeface="+mn-lt"/>
                  <a:ea typeface="+mn-ea"/>
                </a:rPr>
                <a:t>仕掛中のメッセージがなくなったら、シャットダウン処理開始</a:t>
              </a:r>
              <a:endParaRPr kumimoji="1" lang="en-US" altLang="ja-JP" sz="1000" dirty="0">
                <a:solidFill>
                  <a:schemeClr val="tx1"/>
                </a:solidFill>
                <a:latin typeface="+mn-lt"/>
                <a:ea typeface="+mn-ea"/>
              </a:endParaRPr>
            </a:p>
          </p:txBody>
        </p:sp>
        <p:sp>
          <p:nvSpPr>
            <p:cNvPr id="106" name="四角形: 角を丸くする 105">
              <a:extLst>
                <a:ext uri="{FF2B5EF4-FFF2-40B4-BE49-F238E27FC236}">
                  <a16:creationId xmlns:a16="http://schemas.microsoft.com/office/drawing/2014/main" id="{B47012C8-D2B7-4777-9D38-9C13E19F6E31}"/>
                </a:ext>
              </a:extLst>
            </p:cNvPr>
            <p:cNvSpPr/>
            <p:nvPr/>
          </p:nvSpPr>
          <p:spPr bwMode="auto">
            <a:xfrm>
              <a:off x="668114" y="4744220"/>
              <a:ext cx="775855" cy="249382"/>
            </a:xfrm>
            <a:prstGeom prst="roundRect">
              <a:avLst/>
            </a:prstGeom>
            <a:solidFill>
              <a:schemeClr val="tx1">
                <a:lumMod val="95000"/>
                <a:lumOff val="5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http</a:t>
              </a:r>
              <a:endParaRPr kumimoji="1" lang="ja-JP" altLang="en-US" sz="1100" dirty="0">
                <a:solidFill>
                  <a:schemeClr val="tx1"/>
                </a:solidFill>
                <a:latin typeface="+mn-lt"/>
                <a:ea typeface="+mn-ea"/>
              </a:endParaRPr>
            </a:p>
          </p:txBody>
        </p:sp>
        <p:sp>
          <p:nvSpPr>
            <p:cNvPr id="107" name="正方形/長方形 106">
              <a:extLst>
                <a:ext uri="{FF2B5EF4-FFF2-40B4-BE49-F238E27FC236}">
                  <a16:creationId xmlns:a16="http://schemas.microsoft.com/office/drawing/2014/main" id="{BEA4EF0B-C25F-4250-89D7-94AF09666D0E}"/>
                </a:ext>
              </a:extLst>
            </p:cNvPr>
            <p:cNvSpPr/>
            <p:nvPr/>
          </p:nvSpPr>
          <p:spPr bwMode="auto">
            <a:xfrm>
              <a:off x="1412796" y="4838813"/>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08" name="四角形: 角を丸くする 107">
              <a:extLst>
                <a:ext uri="{FF2B5EF4-FFF2-40B4-BE49-F238E27FC236}">
                  <a16:creationId xmlns:a16="http://schemas.microsoft.com/office/drawing/2014/main" id="{55F52C3D-6E30-464A-B524-870EED9503CB}"/>
                </a:ext>
              </a:extLst>
            </p:cNvPr>
            <p:cNvSpPr/>
            <p:nvPr/>
          </p:nvSpPr>
          <p:spPr bwMode="auto">
            <a:xfrm>
              <a:off x="7763755" y="4744220"/>
              <a:ext cx="775855" cy="249382"/>
            </a:xfrm>
            <a:prstGeom prst="roundRect">
              <a:avLst/>
            </a:prstGeom>
            <a:solidFill>
              <a:schemeClr val="tx1">
                <a:lumMod val="95000"/>
                <a:lumOff val="5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http</a:t>
              </a:r>
              <a:endParaRPr kumimoji="1" lang="ja-JP" altLang="en-US" sz="1100" dirty="0">
                <a:solidFill>
                  <a:schemeClr val="tx1"/>
                </a:solidFill>
                <a:latin typeface="+mn-lt"/>
                <a:ea typeface="+mn-ea"/>
              </a:endParaRPr>
            </a:p>
          </p:txBody>
        </p:sp>
        <p:sp>
          <p:nvSpPr>
            <p:cNvPr id="109" name="正方形/長方形 108">
              <a:extLst>
                <a:ext uri="{FF2B5EF4-FFF2-40B4-BE49-F238E27FC236}">
                  <a16:creationId xmlns:a16="http://schemas.microsoft.com/office/drawing/2014/main" id="{1B9284AF-1C3E-4984-84F8-8FB183C2DE12}"/>
                </a:ext>
              </a:extLst>
            </p:cNvPr>
            <p:cNvSpPr/>
            <p:nvPr/>
          </p:nvSpPr>
          <p:spPr bwMode="auto">
            <a:xfrm>
              <a:off x="7732582" y="4838813"/>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10" name="四角形: 角を丸くする 109">
              <a:extLst>
                <a:ext uri="{FF2B5EF4-FFF2-40B4-BE49-F238E27FC236}">
                  <a16:creationId xmlns:a16="http://schemas.microsoft.com/office/drawing/2014/main" id="{4BC2BB4B-831C-4F04-96F1-7218A1C0683F}"/>
                </a:ext>
              </a:extLst>
            </p:cNvPr>
            <p:cNvSpPr/>
            <p:nvPr/>
          </p:nvSpPr>
          <p:spPr bwMode="auto">
            <a:xfrm>
              <a:off x="2219824" y="4744220"/>
              <a:ext cx="775855" cy="249382"/>
            </a:xfrm>
            <a:prstGeom prst="roundRect">
              <a:avLst/>
            </a:prstGeom>
            <a:solidFill>
              <a:schemeClr val="tx1">
                <a:lumMod val="95000"/>
                <a:lumOff val="5000"/>
              </a:schemeClr>
            </a:solidFill>
            <a:ln w="9525">
              <a:noFill/>
              <a:miter lim="800000"/>
              <a:headEnd/>
              <a:tailEnd/>
            </a:ln>
            <a:effectLst/>
          </p:spPr>
          <p:txBody>
            <a:bodyPr wrap="none" rtlCol="0" anchor="ctr" anchorCtr="0">
              <a:noAutofit/>
            </a:bodyPr>
            <a:lstStyle/>
            <a:p>
              <a:pPr algn="ctr"/>
              <a:r>
                <a:rPr lang="en-US" altLang="ja-JP" sz="1100" dirty="0">
                  <a:solidFill>
                    <a:schemeClr val="tx1"/>
                  </a:solidFill>
                  <a:latin typeface="+mn-lt"/>
                  <a:ea typeface="+mn-ea"/>
                </a:rPr>
                <a:t>proc. 1</a:t>
              </a:r>
              <a:endParaRPr kumimoji="1" lang="ja-JP" altLang="en-US" sz="1100" dirty="0">
                <a:solidFill>
                  <a:schemeClr val="tx1"/>
                </a:solidFill>
                <a:latin typeface="+mn-lt"/>
                <a:ea typeface="+mn-ea"/>
              </a:endParaRPr>
            </a:p>
          </p:txBody>
        </p:sp>
        <p:sp>
          <p:nvSpPr>
            <p:cNvPr id="111" name="四角形: 角を丸くする 110">
              <a:extLst>
                <a:ext uri="{FF2B5EF4-FFF2-40B4-BE49-F238E27FC236}">
                  <a16:creationId xmlns:a16="http://schemas.microsoft.com/office/drawing/2014/main" id="{5159B6E8-A887-4073-A03F-60E286BCE0FF}"/>
                </a:ext>
              </a:extLst>
            </p:cNvPr>
            <p:cNvSpPr/>
            <p:nvPr/>
          </p:nvSpPr>
          <p:spPr bwMode="auto">
            <a:xfrm>
              <a:off x="3771534" y="4744220"/>
              <a:ext cx="775855" cy="249382"/>
            </a:xfrm>
            <a:prstGeom prst="roundRect">
              <a:avLst/>
            </a:prstGeom>
            <a:solidFill>
              <a:schemeClr val="tx1">
                <a:lumMod val="95000"/>
                <a:lumOff val="5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proc. </a:t>
              </a:r>
              <a:r>
                <a:rPr lang="en-US" altLang="ja-JP" sz="1100" dirty="0">
                  <a:solidFill>
                    <a:schemeClr val="tx1"/>
                  </a:solidFill>
                  <a:latin typeface="+mn-lt"/>
                  <a:ea typeface="+mn-ea"/>
                </a:rPr>
                <a:t>2</a:t>
              </a:r>
              <a:endParaRPr kumimoji="1" lang="ja-JP" altLang="en-US" sz="1100" dirty="0">
                <a:solidFill>
                  <a:schemeClr val="tx1"/>
                </a:solidFill>
                <a:latin typeface="+mn-lt"/>
                <a:ea typeface="+mn-ea"/>
              </a:endParaRPr>
            </a:p>
          </p:txBody>
        </p:sp>
        <p:sp>
          <p:nvSpPr>
            <p:cNvPr id="112" name="四角形: 角を丸くする 111">
              <a:extLst>
                <a:ext uri="{FF2B5EF4-FFF2-40B4-BE49-F238E27FC236}">
                  <a16:creationId xmlns:a16="http://schemas.microsoft.com/office/drawing/2014/main" id="{FDF34CCC-86BF-4DFC-B964-43EDFA3CCDF5}"/>
                </a:ext>
              </a:extLst>
            </p:cNvPr>
            <p:cNvSpPr/>
            <p:nvPr/>
          </p:nvSpPr>
          <p:spPr bwMode="auto">
            <a:xfrm>
              <a:off x="5323244" y="4744220"/>
              <a:ext cx="775855" cy="249382"/>
            </a:xfrm>
            <a:prstGeom prst="roundRect">
              <a:avLst/>
            </a:prstGeom>
            <a:solidFill>
              <a:schemeClr val="tx1">
                <a:lumMod val="95000"/>
                <a:lumOff val="5000"/>
              </a:schemeClr>
            </a:solidFill>
            <a:ln w="9525">
              <a:noFill/>
              <a:miter lim="800000"/>
              <a:headEnd/>
              <a:tailEnd/>
            </a:ln>
            <a:effectLst/>
          </p:spPr>
          <p:txBody>
            <a:bodyPr wrap="none" rtlCol="0" anchor="ctr" anchorCtr="0">
              <a:noAutofit/>
            </a:bodyPr>
            <a:lstStyle/>
            <a:p>
              <a:pPr algn="ctr"/>
              <a:r>
                <a:rPr kumimoji="1" lang="en-US" altLang="ja-JP" sz="1100" dirty="0">
                  <a:solidFill>
                    <a:schemeClr val="tx1"/>
                  </a:solidFill>
                  <a:latin typeface="+mn-lt"/>
                  <a:ea typeface="+mn-ea"/>
                </a:rPr>
                <a:t>proc. 3</a:t>
              </a:r>
              <a:endParaRPr kumimoji="1" lang="ja-JP" altLang="en-US" sz="1100" dirty="0">
                <a:solidFill>
                  <a:schemeClr val="tx1"/>
                </a:solidFill>
                <a:latin typeface="+mn-lt"/>
                <a:ea typeface="+mn-ea"/>
              </a:endParaRPr>
            </a:p>
          </p:txBody>
        </p:sp>
        <p:sp>
          <p:nvSpPr>
            <p:cNvPr id="113" name="正方形/長方形 112">
              <a:extLst>
                <a:ext uri="{FF2B5EF4-FFF2-40B4-BE49-F238E27FC236}">
                  <a16:creationId xmlns:a16="http://schemas.microsoft.com/office/drawing/2014/main" id="{AAE309D6-6284-431C-BB90-E8CCED15659B}"/>
                </a:ext>
              </a:extLst>
            </p:cNvPr>
            <p:cNvSpPr/>
            <p:nvPr/>
          </p:nvSpPr>
          <p:spPr bwMode="auto">
            <a:xfrm>
              <a:off x="2198364" y="4838813"/>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14" name="正方形/長方形 113">
              <a:extLst>
                <a:ext uri="{FF2B5EF4-FFF2-40B4-BE49-F238E27FC236}">
                  <a16:creationId xmlns:a16="http://schemas.microsoft.com/office/drawing/2014/main" id="{9B2F7096-494B-48B0-9E1B-382A3E32254C}"/>
                </a:ext>
              </a:extLst>
            </p:cNvPr>
            <p:cNvSpPr/>
            <p:nvPr/>
          </p:nvSpPr>
          <p:spPr bwMode="auto">
            <a:xfrm>
              <a:off x="2963268" y="4838813"/>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15" name="正方形/長方形 114">
              <a:extLst>
                <a:ext uri="{FF2B5EF4-FFF2-40B4-BE49-F238E27FC236}">
                  <a16:creationId xmlns:a16="http://schemas.microsoft.com/office/drawing/2014/main" id="{29A23940-4086-4690-826D-43AEA5B98BBE}"/>
                </a:ext>
              </a:extLst>
            </p:cNvPr>
            <p:cNvSpPr/>
            <p:nvPr/>
          </p:nvSpPr>
          <p:spPr bwMode="auto">
            <a:xfrm>
              <a:off x="3743670" y="4838813"/>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16" name="正方形/長方形 115">
              <a:extLst>
                <a:ext uri="{FF2B5EF4-FFF2-40B4-BE49-F238E27FC236}">
                  <a16:creationId xmlns:a16="http://schemas.microsoft.com/office/drawing/2014/main" id="{092E6C72-4DFD-45B8-B3DA-0B98CF26C592}"/>
                </a:ext>
              </a:extLst>
            </p:cNvPr>
            <p:cNvSpPr/>
            <p:nvPr/>
          </p:nvSpPr>
          <p:spPr bwMode="auto">
            <a:xfrm>
              <a:off x="4513740" y="4838813"/>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17" name="正方形/長方形 116">
              <a:extLst>
                <a:ext uri="{FF2B5EF4-FFF2-40B4-BE49-F238E27FC236}">
                  <a16:creationId xmlns:a16="http://schemas.microsoft.com/office/drawing/2014/main" id="{10E7B4D4-83A3-4F43-9884-D9569E532DB7}"/>
                </a:ext>
              </a:extLst>
            </p:cNvPr>
            <p:cNvSpPr/>
            <p:nvPr/>
          </p:nvSpPr>
          <p:spPr bwMode="auto">
            <a:xfrm>
              <a:off x="5299308" y="4838813"/>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sp>
          <p:nvSpPr>
            <p:cNvPr id="118" name="正方形/長方形 117">
              <a:extLst>
                <a:ext uri="{FF2B5EF4-FFF2-40B4-BE49-F238E27FC236}">
                  <a16:creationId xmlns:a16="http://schemas.microsoft.com/office/drawing/2014/main" id="{A6346A69-E805-47A9-8D95-907C0E9AB4EE}"/>
                </a:ext>
              </a:extLst>
            </p:cNvPr>
            <p:cNvSpPr/>
            <p:nvPr/>
          </p:nvSpPr>
          <p:spPr bwMode="auto">
            <a:xfrm>
              <a:off x="6064212" y="4838813"/>
              <a:ext cx="62346" cy="60196"/>
            </a:xfrm>
            <a:prstGeom prst="rect">
              <a:avLst/>
            </a:prstGeom>
            <a:ln w="9525">
              <a:headEnd/>
              <a:tailEnd/>
            </a:ln>
          </p:spPr>
          <p:style>
            <a:lnRef idx="2">
              <a:schemeClr val="dk1"/>
            </a:lnRef>
            <a:fillRef idx="1">
              <a:schemeClr val="lt1"/>
            </a:fillRef>
            <a:effectRef idx="0">
              <a:schemeClr val="dk1"/>
            </a:effectRef>
            <a:fontRef idx="minor">
              <a:schemeClr val="dk1"/>
            </a:fontRef>
          </p:style>
          <p:txBody>
            <a:bodyPr wrap="none" rtlCol="0" anchor="ctr" anchorCtr="0">
              <a:noAutofit/>
            </a:bodyPr>
            <a:lstStyle/>
            <a:p>
              <a:pPr algn="ctr"/>
              <a:endParaRPr kumimoji="1" lang="ja-JP" altLang="en-US" sz="1800">
                <a:solidFill>
                  <a:schemeClr val="tx1"/>
                </a:solidFill>
                <a:latin typeface="+mn-lt"/>
                <a:ea typeface="+mn-ea"/>
              </a:endParaRPr>
            </a:p>
          </p:txBody>
        </p:sp>
        <p:cxnSp>
          <p:nvCxnSpPr>
            <p:cNvPr id="119" name="直線コネクタ 118">
              <a:extLst>
                <a:ext uri="{FF2B5EF4-FFF2-40B4-BE49-F238E27FC236}">
                  <a16:creationId xmlns:a16="http://schemas.microsoft.com/office/drawing/2014/main" id="{80369198-6634-49A9-8E5D-AA28C4573397}"/>
                </a:ext>
              </a:extLst>
            </p:cNvPr>
            <p:cNvCxnSpPr>
              <a:stCxn id="107" idx="3"/>
              <a:endCxn id="113" idx="1"/>
            </p:cNvCxnSpPr>
            <p:nvPr/>
          </p:nvCxnSpPr>
          <p:spPr bwMode="auto">
            <a:xfrm>
              <a:off x="1475142" y="4868911"/>
              <a:ext cx="723222" cy="0"/>
            </a:xfrm>
            <a:prstGeom prst="line">
              <a:avLst/>
            </a:prstGeom>
            <a:noFill/>
            <a:ln w="9525" cap="flat" cmpd="sng" algn="ctr">
              <a:solidFill>
                <a:schemeClr val="tx1"/>
              </a:solidFill>
              <a:prstDash val="solid"/>
              <a:round/>
              <a:headEnd type="none" w="med" len="med"/>
              <a:tailEnd type="none" w="med" len="med"/>
            </a:ln>
            <a:effectLst/>
          </p:spPr>
        </p:cxnSp>
        <p:cxnSp>
          <p:nvCxnSpPr>
            <p:cNvPr id="120" name="直線コネクタ 119">
              <a:extLst>
                <a:ext uri="{FF2B5EF4-FFF2-40B4-BE49-F238E27FC236}">
                  <a16:creationId xmlns:a16="http://schemas.microsoft.com/office/drawing/2014/main" id="{28F240B3-4982-4A9E-9242-5156A3A72535}"/>
                </a:ext>
              </a:extLst>
            </p:cNvPr>
            <p:cNvCxnSpPr>
              <a:cxnSpLocks/>
              <a:stCxn id="114" idx="3"/>
              <a:endCxn id="115" idx="1"/>
            </p:cNvCxnSpPr>
            <p:nvPr/>
          </p:nvCxnSpPr>
          <p:spPr bwMode="auto">
            <a:xfrm>
              <a:off x="3025614" y="4868911"/>
              <a:ext cx="718056" cy="0"/>
            </a:xfrm>
            <a:prstGeom prst="line">
              <a:avLst/>
            </a:prstGeom>
            <a:noFill/>
            <a:ln w="9525" cap="flat" cmpd="sng" algn="ctr">
              <a:solidFill>
                <a:schemeClr val="tx1"/>
              </a:solidFill>
              <a:prstDash val="solid"/>
              <a:round/>
              <a:headEnd type="none" w="med" len="med"/>
              <a:tailEnd type="none" w="med" len="med"/>
            </a:ln>
            <a:effectLst/>
          </p:spPr>
        </p:cxnSp>
        <p:cxnSp>
          <p:nvCxnSpPr>
            <p:cNvPr id="121" name="直線コネクタ 120">
              <a:extLst>
                <a:ext uri="{FF2B5EF4-FFF2-40B4-BE49-F238E27FC236}">
                  <a16:creationId xmlns:a16="http://schemas.microsoft.com/office/drawing/2014/main" id="{2BCF35AD-3B5C-477E-A03C-DDB9BDBC1F89}"/>
                </a:ext>
              </a:extLst>
            </p:cNvPr>
            <p:cNvCxnSpPr>
              <a:cxnSpLocks/>
              <a:stCxn id="116" idx="3"/>
              <a:endCxn id="117" idx="1"/>
            </p:cNvCxnSpPr>
            <p:nvPr/>
          </p:nvCxnSpPr>
          <p:spPr bwMode="auto">
            <a:xfrm>
              <a:off x="4576086" y="4868911"/>
              <a:ext cx="723222" cy="0"/>
            </a:xfrm>
            <a:prstGeom prst="line">
              <a:avLst/>
            </a:prstGeom>
            <a:noFill/>
            <a:ln w="9525" cap="flat" cmpd="sng" algn="ctr">
              <a:solidFill>
                <a:schemeClr val="tx1"/>
              </a:solidFill>
              <a:prstDash val="solid"/>
              <a:round/>
              <a:headEnd type="none" w="med" len="med"/>
              <a:tailEnd type="none" w="med" len="med"/>
            </a:ln>
            <a:effectLst/>
          </p:spPr>
        </p:cxnSp>
        <p:cxnSp>
          <p:nvCxnSpPr>
            <p:cNvPr id="122" name="直線コネクタ 121">
              <a:extLst>
                <a:ext uri="{FF2B5EF4-FFF2-40B4-BE49-F238E27FC236}">
                  <a16:creationId xmlns:a16="http://schemas.microsoft.com/office/drawing/2014/main" id="{CA919D3A-FB16-4614-A3F0-8B4DAA3BCD9A}"/>
                </a:ext>
              </a:extLst>
            </p:cNvPr>
            <p:cNvCxnSpPr>
              <a:cxnSpLocks/>
              <a:stCxn id="118" idx="3"/>
              <a:endCxn id="109" idx="1"/>
            </p:cNvCxnSpPr>
            <p:nvPr/>
          </p:nvCxnSpPr>
          <p:spPr bwMode="auto">
            <a:xfrm>
              <a:off x="6126558" y="4868911"/>
              <a:ext cx="1606024" cy="0"/>
            </a:xfrm>
            <a:prstGeom prst="line">
              <a:avLst/>
            </a:prstGeom>
            <a:noFill/>
            <a:ln w="9525" cap="flat" cmpd="sng" algn="ctr">
              <a:solidFill>
                <a:schemeClr val="tx1"/>
              </a:solidFill>
              <a:prstDash val="solid"/>
              <a:round/>
              <a:headEnd type="none" w="med" len="med"/>
              <a:tailEnd type="none" w="med" len="med"/>
            </a:ln>
            <a:effectLst/>
          </p:spPr>
        </p:cxnSp>
        <p:sp>
          <p:nvSpPr>
            <p:cNvPr id="123" name="テキスト ボックス 122">
              <a:extLst>
                <a:ext uri="{FF2B5EF4-FFF2-40B4-BE49-F238E27FC236}">
                  <a16:creationId xmlns:a16="http://schemas.microsoft.com/office/drawing/2014/main" id="{11B4F1FE-9605-42CF-A09F-DBB558073C8B}"/>
                </a:ext>
              </a:extLst>
            </p:cNvPr>
            <p:cNvSpPr txBox="1"/>
            <p:nvPr/>
          </p:nvSpPr>
          <p:spPr>
            <a:xfrm>
              <a:off x="3196844" y="767586"/>
              <a:ext cx="1897689" cy="295179"/>
            </a:xfrm>
            <a:prstGeom prst="rect">
              <a:avLst/>
            </a:prstGeom>
            <a:noFill/>
          </p:spPr>
          <p:txBody>
            <a:bodyPr wrap="none" rtlCol="0">
              <a:spAutoFit/>
            </a:bodyPr>
            <a:lstStyle/>
            <a:p>
              <a:r>
                <a:rPr lang="en-US" altLang="ja-JP" sz="1000" dirty="0">
                  <a:solidFill>
                    <a:schemeClr val="tx1"/>
                  </a:solidFill>
                  <a:latin typeface="+mn-lt"/>
                  <a:ea typeface="+mn-ea"/>
                </a:rPr>
                <a:t>3</a:t>
              </a:r>
              <a:r>
                <a:rPr lang="ja-JP" altLang="en-US" sz="1000" dirty="0">
                  <a:solidFill>
                    <a:schemeClr val="tx1"/>
                  </a:solidFill>
                  <a:latin typeface="+mn-lt"/>
                  <a:ea typeface="+mn-ea"/>
                </a:rPr>
                <a:t>つの仕掛中のメッセージが存在</a:t>
              </a:r>
              <a:endParaRPr kumimoji="1" lang="en-US" altLang="ja-JP" sz="1000" dirty="0">
                <a:solidFill>
                  <a:schemeClr val="tx1"/>
                </a:solidFill>
                <a:latin typeface="+mn-lt"/>
                <a:ea typeface="+mn-ea"/>
              </a:endParaRPr>
            </a:p>
          </p:txBody>
        </p:sp>
        <p:cxnSp>
          <p:nvCxnSpPr>
            <p:cNvPr id="124" name="直線矢印コネクタ 123">
              <a:extLst>
                <a:ext uri="{FF2B5EF4-FFF2-40B4-BE49-F238E27FC236}">
                  <a16:creationId xmlns:a16="http://schemas.microsoft.com/office/drawing/2014/main" id="{2C000E21-E1FE-46C5-A068-81226B1ACE3A}"/>
                </a:ext>
              </a:extLst>
            </p:cNvPr>
            <p:cNvCxnSpPr>
              <a:stCxn id="123" idx="1"/>
            </p:cNvCxnSpPr>
            <p:nvPr/>
          </p:nvCxnSpPr>
          <p:spPr bwMode="auto">
            <a:xfrm flipH="1">
              <a:off x="2926182" y="915176"/>
              <a:ext cx="270662" cy="114920"/>
            </a:xfrm>
            <a:prstGeom prst="straightConnector1">
              <a:avLst/>
            </a:prstGeom>
            <a:noFill/>
            <a:ln w="9525" cap="flat" cmpd="sng" algn="ctr">
              <a:solidFill>
                <a:schemeClr val="tx1"/>
              </a:solidFill>
              <a:prstDash val="solid"/>
              <a:round/>
              <a:headEnd type="none" w="med" len="med"/>
              <a:tailEnd type="triangle"/>
            </a:ln>
            <a:effectLst/>
          </p:spPr>
        </p:cxnSp>
        <p:cxnSp>
          <p:nvCxnSpPr>
            <p:cNvPr id="125" name="直線矢印コネクタ 124">
              <a:extLst>
                <a:ext uri="{FF2B5EF4-FFF2-40B4-BE49-F238E27FC236}">
                  <a16:creationId xmlns:a16="http://schemas.microsoft.com/office/drawing/2014/main" id="{0852A3F3-6771-470E-907F-BBC82E41EEF5}"/>
                </a:ext>
              </a:extLst>
            </p:cNvPr>
            <p:cNvCxnSpPr>
              <a:cxnSpLocks/>
              <a:stCxn id="123" idx="3"/>
              <a:endCxn id="22" idx="1"/>
            </p:cNvCxnSpPr>
            <p:nvPr/>
          </p:nvCxnSpPr>
          <p:spPr bwMode="auto">
            <a:xfrm>
              <a:off x="5094533" y="915176"/>
              <a:ext cx="561151" cy="243808"/>
            </a:xfrm>
            <a:prstGeom prst="straightConnector1">
              <a:avLst/>
            </a:prstGeom>
            <a:noFill/>
            <a:ln w="9525" cap="flat" cmpd="sng" algn="ctr">
              <a:solidFill>
                <a:schemeClr val="tx1"/>
              </a:solidFill>
              <a:prstDash val="solid"/>
              <a:round/>
              <a:headEnd type="none" w="med" len="med"/>
              <a:tailEnd type="triangle"/>
            </a:ln>
            <a:effectLst/>
          </p:spPr>
        </p:cxnSp>
        <p:cxnSp>
          <p:nvCxnSpPr>
            <p:cNvPr id="126" name="直線矢印コネクタ 125">
              <a:extLst>
                <a:ext uri="{FF2B5EF4-FFF2-40B4-BE49-F238E27FC236}">
                  <a16:creationId xmlns:a16="http://schemas.microsoft.com/office/drawing/2014/main" id="{4DD93823-7390-49F6-90B8-9E0AEBC17C25}"/>
                </a:ext>
              </a:extLst>
            </p:cNvPr>
            <p:cNvCxnSpPr>
              <a:cxnSpLocks/>
              <a:stCxn id="123" idx="3"/>
              <a:endCxn id="21" idx="0"/>
            </p:cNvCxnSpPr>
            <p:nvPr/>
          </p:nvCxnSpPr>
          <p:spPr bwMode="auto">
            <a:xfrm>
              <a:off x="5094533" y="915176"/>
              <a:ext cx="1447185" cy="186390"/>
            </a:xfrm>
            <a:prstGeom prst="straightConnector1">
              <a:avLst/>
            </a:prstGeom>
            <a:noFill/>
            <a:ln w="9525" cap="flat" cmpd="sng" algn="ctr">
              <a:solidFill>
                <a:schemeClr val="tx1"/>
              </a:solidFill>
              <a:prstDash val="solid"/>
              <a:round/>
              <a:headEnd type="none" w="med" len="med"/>
              <a:tailEnd type="triangle"/>
            </a:ln>
            <a:effectLst/>
          </p:spPr>
        </p:cxnSp>
        <p:cxnSp>
          <p:nvCxnSpPr>
            <p:cNvPr id="128" name="直線矢印コネクタ 127">
              <a:extLst>
                <a:ext uri="{FF2B5EF4-FFF2-40B4-BE49-F238E27FC236}">
                  <a16:creationId xmlns:a16="http://schemas.microsoft.com/office/drawing/2014/main" id="{9E682589-8390-41E2-8F21-A2FAB28718BC}"/>
                </a:ext>
              </a:extLst>
            </p:cNvPr>
            <p:cNvCxnSpPr>
              <a:cxnSpLocks/>
              <a:stCxn id="57" idx="1"/>
              <a:endCxn id="49" idx="3"/>
            </p:cNvCxnSpPr>
            <p:nvPr/>
          </p:nvCxnSpPr>
          <p:spPr bwMode="auto">
            <a:xfrm flipH="1">
              <a:off x="2869930" y="2173755"/>
              <a:ext cx="1047827" cy="240792"/>
            </a:xfrm>
            <a:prstGeom prst="straightConnector1">
              <a:avLst/>
            </a:prstGeom>
            <a:noFill/>
            <a:ln w="9525" cap="flat" cmpd="sng" algn="ctr">
              <a:solidFill>
                <a:schemeClr val="tx1"/>
              </a:solidFill>
              <a:prstDash val="solid"/>
              <a:round/>
              <a:headEnd type="none" w="med" len="med"/>
              <a:tailEnd type="triangle"/>
            </a:ln>
            <a:effectLst/>
          </p:spPr>
        </p:cxnSp>
        <p:cxnSp>
          <p:nvCxnSpPr>
            <p:cNvPr id="131" name="直線矢印コネクタ 130">
              <a:extLst>
                <a:ext uri="{FF2B5EF4-FFF2-40B4-BE49-F238E27FC236}">
                  <a16:creationId xmlns:a16="http://schemas.microsoft.com/office/drawing/2014/main" id="{619682B3-C186-4315-8BD6-698E5D85EA75}"/>
                </a:ext>
              </a:extLst>
            </p:cNvPr>
            <p:cNvCxnSpPr>
              <a:cxnSpLocks/>
              <a:stCxn id="57" idx="3"/>
              <a:endCxn id="48" idx="1"/>
            </p:cNvCxnSpPr>
            <p:nvPr/>
          </p:nvCxnSpPr>
          <p:spPr bwMode="auto">
            <a:xfrm>
              <a:off x="4532348" y="2173755"/>
              <a:ext cx="1095472" cy="240794"/>
            </a:xfrm>
            <a:prstGeom prst="straightConnector1">
              <a:avLst/>
            </a:prstGeom>
            <a:noFill/>
            <a:ln w="9525" cap="flat" cmpd="sng" algn="ctr">
              <a:solidFill>
                <a:schemeClr val="tx1"/>
              </a:solidFill>
              <a:prstDash val="solid"/>
              <a:round/>
              <a:headEnd type="none" w="med" len="med"/>
              <a:tailEnd type="triangle"/>
            </a:ln>
            <a:effectLst/>
          </p:spPr>
        </p:cxnSp>
        <p:cxnSp>
          <p:nvCxnSpPr>
            <p:cNvPr id="134" name="直線矢印コネクタ 133">
              <a:extLst>
                <a:ext uri="{FF2B5EF4-FFF2-40B4-BE49-F238E27FC236}">
                  <a16:creationId xmlns:a16="http://schemas.microsoft.com/office/drawing/2014/main" id="{4199DB77-D02A-44B4-8D03-D894111D43D2}"/>
                </a:ext>
              </a:extLst>
            </p:cNvPr>
            <p:cNvCxnSpPr>
              <a:cxnSpLocks/>
              <a:stCxn id="57" idx="3"/>
              <a:endCxn id="47" idx="1"/>
            </p:cNvCxnSpPr>
            <p:nvPr/>
          </p:nvCxnSpPr>
          <p:spPr bwMode="auto">
            <a:xfrm>
              <a:off x="4532348" y="2173755"/>
              <a:ext cx="1832133" cy="319793"/>
            </a:xfrm>
            <a:prstGeom prst="straightConnector1">
              <a:avLst/>
            </a:prstGeom>
            <a:noFill/>
            <a:ln w="9525" cap="flat" cmpd="sng" algn="ctr">
              <a:solidFill>
                <a:schemeClr val="tx1"/>
              </a:solidFill>
              <a:prstDash val="solid"/>
              <a:round/>
              <a:headEnd type="none" w="med" len="med"/>
              <a:tailEnd type="triangle"/>
            </a:ln>
            <a:effectLst/>
          </p:spPr>
        </p:cxnSp>
      </p:grpSp>
      <p:sp>
        <p:nvSpPr>
          <p:cNvPr id="137" name="テキスト ボックス 136">
            <a:extLst>
              <a:ext uri="{FF2B5EF4-FFF2-40B4-BE49-F238E27FC236}">
                <a16:creationId xmlns:a16="http://schemas.microsoft.com/office/drawing/2014/main" id="{38374E82-CCD1-42EF-AFF9-AB1A32232A08}"/>
              </a:ext>
            </a:extLst>
          </p:cNvPr>
          <p:cNvSpPr txBox="1"/>
          <p:nvPr/>
        </p:nvSpPr>
        <p:spPr>
          <a:xfrm>
            <a:off x="214113" y="772239"/>
            <a:ext cx="8682989" cy="535531"/>
          </a:xfrm>
          <a:prstGeom prst="rect">
            <a:avLst/>
          </a:prstGeom>
          <a:noFill/>
        </p:spPr>
        <p:txBody>
          <a:bodyPr wrap="square" rtlCol="0">
            <a:spAutoFit/>
          </a:bodyPr>
          <a:lstStyle/>
          <a:p>
            <a:r>
              <a:rPr kumimoji="1" lang="ja-JP" altLang="en-US" sz="1600" dirty="0">
                <a:solidFill>
                  <a:schemeClr val="tx1"/>
                </a:solidFill>
                <a:latin typeface="+mn-ea"/>
                <a:ea typeface="+mn-ea"/>
              </a:rPr>
              <a:t>現在の</a:t>
            </a:r>
            <a:r>
              <a:rPr kumimoji="1" lang="en-US" altLang="ja-JP" sz="1600" dirty="0">
                <a:solidFill>
                  <a:schemeClr val="tx1"/>
                </a:solidFill>
                <a:latin typeface="+mn-ea"/>
                <a:ea typeface="+mn-ea"/>
              </a:rPr>
              <a:t>Node-RED</a:t>
            </a:r>
            <a:r>
              <a:rPr kumimoji="1" lang="ja-JP" altLang="en-US" sz="1600" dirty="0">
                <a:solidFill>
                  <a:schemeClr val="tx1"/>
                </a:solidFill>
                <a:latin typeface="+mn-ea"/>
                <a:ea typeface="+mn-ea"/>
              </a:rPr>
              <a:t>ランタイムは仕掛中の処理があるかどうかに関わらず、</a:t>
            </a:r>
            <a:r>
              <a:rPr kumimoji="1" lang="en-US" altLang="ja-JP" sz="1600" dirty="0">
                <a:solidFill>
                  <a:schemeClr val="tx1"/>
                </a:solidFill>
                <a:latin typeface="+mn-ea"/>
                <a:ea typeface="+mn-ea"/>
              </a:rPr>
              <a:t>Ctrl-C</a:t>
            </a:r>
            <a:r>
              <a:rPr lang="ja-JP" altLang="en-US" sz="1600" dirty="0">
                <a:solidFill>
                  <a:schemeClr val="tx1"/>
                </a:solidFill>
                <a:latin typeface="+mn-ea"/>
                <a:ea typeface="+mn-ea"/>
              </a:rPr>
              <a:t>で</a:t>
            </a:r>
            <a:r>
              <a:rPr kumimoji="1" lang="ja-JP" altLang="en-US" sz="1600" dirty="0">
                <a:solidFill>
                  <a:schemeClr val="tx1"/>
                </a:solidFill>
                <a:latin typeface="+mn-ea"/>
                <a:ea typeface="+mn-ea"/>
              </a:rPr>
              <a:t>すぐに終了してしまう。</a:t>
            </a:r>
            <a:endParaRPr kumimoji="1" lang="en-US" altLang="ja-JP" sz="1600" dirty="0">
              <a:solidFill>
                <a:schemeClr val="tx1"/>
              </a:solidFill>
              <a:latin typeface="+mn-ea"/>
              <a:ea typeface="+mn-ea"/>
            </a:endParaRPr>
          </a:p>
          <a:p>
            <a:r>
              <a:rPr lang="ja-JP" altLang="en-US" sz="1600" dirty="0">
                <a:solidFill>
                  <a:schemeClr val="tx1"/>
                </a:solidFill>
                <a:latin typeface="+mn-ea"/>
                <a:ea typeface="+mn-ea"/>
              </a:rPr>
              <a:t>　⇒　仕掛中処理が終わるをまってから実際のシャットダウン処理を行うようにしたい。</a:t>
            </a:r>
            <a:endParaRPr kumimoji="1" lang="en-US" altLang="ja-JP" sz="1600" dirty="0">
              <a:solidFill>
                <a:schemeClr val="tx1"/>
              </a:solidFill>
              <a:latin typeface="+mn-ea"/>
              <a:ea typeface="+mn-ea"/>
            </a:endParaRPr>
          </a:p>
        </p:txBody>
      </p:sp>
    </p:spTree>
    <p:extLst>
      <p:ext uri="{BB962C8B-B14F-4D97-AF65-F5344CB8AC3E}">
        <p14:creationId xmlns:p14="http://schemas.microsoft.com/office/powerpoint/2010/main" val="397427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2073F5-2A93-4201-BC09-D2557A4637BA}"/>
              </a:ext>
            </a:extLst>
          </p:cNvPr>
          <p:cNvSpPr>
            <a:spLocks noGrp="1"/>
          </p:cNvSpPr>
          <p:nvPr>
            <p:ph type="title"/>
          </p:nvPr>
        </p:nvSpPr>
        <p:spPr>
          <a:xfrm>
            <a:off x="113192" y="134612"/>
            <a:ext cx="3950120" cy="369332"/>
          </a:xfrm>
        </p:spPr>
        <p:txBody>
          <a:bodyPr/>
          <a:lstStyle/>
          <a:p>
            <a:r>
              <a:rPr lang="en-US" altLang="ja-JP" dirty="0"/>
              <a:t>3-2</a:t>
            </a:r>
            <a:r>
              <a:rPr kumimoji="1" lang="en-US" altLang="ja-JP" dirty="0"/>
              <a:t>.</a:t>
            </a:r>
            <a:r>
              <a:rPr kumimoji="1" lang="en-US" altLang="ja-JP" baseline="0" dirty="0"/>
              <a:t> </a:t>
            </a:r>
            <a:r>
              <a:rPr lang="ja-JP" altLang="en-US" dirty="0"/>
              <a:t>仕掛中処理の検出法 </a:t>
            </a:r>
            <a:r>
              <a:rPr lang="en-US" altLang="ja-JP" dirty="0"/>
              <a:t>(1/2)</a:t>
            </a:r>
            <a:endParaRPr kumimoji="1" lang="ja-JP" altLang="en-US" dirty="0"/>
          </a:p>
        </p:txBody>
      </p:sp>
      <p:grpSp>
        <p:nvGrpSpPr>
          <p:cNvPr id="3" name="グループ化 2">
            <a:extLst>
              <a:ext uri="{FF2B5EF4-FFF2-40B4-BE49-F238E27FC236}">
                <a16:creationId xmlns:a16="http://schemas.microsoft.com/office/drawing/2014/main" id="{482D6F7D-E762-4F70-8493-FBA0D7974982}"/>
              </a:ext>
            </a:extLst>
          </p:cNvPr>
          <p:cNvGrpSpPr/>
          <p:nvPr/>
        </p:nvGrpSpPr>
        <p:grpSpPr>
          <a:xfrm>
            <a:off x="1889805" y="2028860"/>
            <a:ext cx="1149654" cy="257140"/>
            <a:chOff x="2847225" y="5771908"/>
            <a:chExt cx="1615492" cy="405114"/>
          </a:xfrm>
        </p:grpSpPr>
        <p:sp>
          <p:nvSpPr>
            <p:cNvPr id="4" name="四角形: 角を丸くする 3">
              <a:extLst>
                <a:ext uri="{FF2B5EF4-FFF2-40B4-BE49-F238E27FC236}">
                  <a16:creationId xmlns:a16="http://schemas.microsoft.com/office/drawing/2014/main" id="{E54D432F-9E9E-4964-A969-52A9A227A137}"/>
                </a:ext>
              </a:extLst>
            </p:cNvPr>
            <p:cNvSpPr/>
            <p:nvPr/>
          </p:nvSpPr>
          <p:spPr>
            <a:xfrm>
              <a:off x="2907707" y="5771908"/>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func2</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5" name="正方形/長方形 4">
              <a:extLst>
                <a:ext uri="{FF2B5EF4-FFF2-40B4-BE49-F238E27FC236}">
                  <a16:creationId xmlns:a16="http://schemas.microsoft.com/office/drawing/2014/main" id="{E27E1883-F5F1-4DD8-9C15-D5F62C353BD3}"/>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6" name="正方形/長方形 5">
              <a:extLst>
                <a:ext uri="{FF2B5EF4-FFF2-40B4-BE49-F238E27FC236}">
                  <a16:creationId xmlns:a16="http://schemas.microsoft.com/office/drawing/2014/main" id="{85D36F2B-0697-4FCE-9F8F-FF02BF024CA9}"/>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7" name="グループ化 6">
            <a:extLst>
              <a:ext uri="{FF2B5EF4-FFF2-40B4-BE49-F238E27FC236}">
                <a16:creationId xmlns:a16="http://schemas.microsoft.com/office/drawing/2014/main" id="{3A49CDF6-12D1-45F4-94F2-E963BB5B43A5}"/>
              </a:ext>
            </a:extLst>
          </p:cNvPr>
          <p:cNvGrpSpPr/>
          <p:nvPr/>
        </p:nvGrpSpPr>
        <p:grpSpPr>
          <a:xfrm>
            <a:off x="1889805" y="1514580"/>
            <a:ext cx="1149654" cy="257140"/>
            <a:chOff x="2847225" y="5771909"/>
            <a:chExt cx="1615492" cy="405114"/>
          </a:xfrm>
        </p:grpSpPr>
        <p:sp>
          <p:nvSpPr>
            <p:cNvPr id="8" name="四角形: 角を丸くする 7">
              <a:extLst>
                <a:ext uri="{FF2B5EF4-FFF2-40B4-BE49-F238E27FC236}">
                  <a16:creationId xmlns:a16="http://schemas.microsoft.com/office/drawing/2014/main" id="{7CB587B0-65C6-4C39-922C-9724A0D789DF}"/>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func1</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9" name="正方形/長方形 8">
              <a:extLst>
                <a:ext uri="{FF2B5EF4-FFF2-40B4-BE49-F238E27FC236}">
                  <a16:creationId xmlns:a16="http://schemas.microsoft.com/office/drawing/2014/main" id="{1D46DB7F-C456-4C2E-8CB1-9F4E71440945}"/>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0" name="正方形/長方形 9">
              <a:extLst>
                <a:ext uri="{FF2B5EF4-FFF2-40B4-BE49-F238E27FC236}">
                  <a16:creationId xmlns:a16="http://schemas.microsoft.com/office/drawing/2014/main" id="{4A9F37F6-96BD-4B53-A7FF-B1C788C58A22}"/>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11" name="グループ化 10">
            <a:extLst>
              <a:ext uri="{FF2B5EF4-FFF2-40B4-BE49-F238E27FC236}">
                <a16:creationId xmlns:a16="http://schemas.microsoft.com/office/drawing/2014/main" id="{A579783A-1BFD-4327-97DB-40E827840E9A}"/>
              </a:ext>
            </a:extLst>
          </p:cNvPr>
          <p:cNvGrpSpPr/>
          <p:nvPr/>
        </p:nvGrpSpPr>
        <p:grpSpPr>
          <a:xfrm>
            <a:off x="3725606" y="1514580"/>
            <a:ext cx="1149654" cy="257140"/>
            <a:chOff x="2847225" y="5771909"/>
            <a:chExt cx="1615492" cy="405114"/>
          </a:xfrm>
        </p:grpSpPr>
        <p:sp>
          <p:nvSpPr>
            <p:cNvPr id="12" name="四角形: 角を丸くする 11">
              <a:extLst>
                <a:ext uri="{FF2B5EF4-FFF2-40B4-BE49-F238E27FC236}">
                  <a16:creationId xmlns:a16="http://schemas.microsoft.com/office/drawing/2014/main" id="{8AFF72B9-C867-44E9-B8EF-868D8F216DC8}"/>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func3</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13" name="正方形/長方形 12">
              <a:extLst>
                <a:ext uri="{FF2B5EF4-FFF2-40B4-BE49-F238E27FC236}">
                  <a16:creationId xmlns:a16="http://schemas.microsoft.com/office/drawing/2014/main" id="{1919AC85-E9D1-495D-9AD4-2F54E9A3CFE2}"/>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4" name="正方形/長方形 13">
              <a:extLst>
                <a:ext uri="{FF2B5EF4-FFF2-40B4-BE49-F238E27FC236}">
                  <a16:creationId xmlns:a16="http://schemas.microsoft.com/office/drawing/2014/main" id="{E543FE30-B3FB-4568-9555-5DA4DA623909}"/>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15" name="グループ化 14">
            <a:extLst>
              <a:ext uri="{FF2B5EF4-FFF2-40B4-BE49-F238E27FC236}">
                <a16:creationId xmlns:a16="http://schemas.microsoft.com/office/drawing/2014/main" id="{2820E3B7-B45F-4BB1-B3A2-6A8EA6BDE4E9}"/>
              </a:ext>
            </a:extLst>
          </p:cNvPr>
          <p:cNvGrpSpPr/>
          <p:nvPr/>
        </p:nvGrpSpPr>
        <p:grpSpPr>
          <a:xfrm>
            <a:off x="5486667" y="1514580"/>
            <a:ext cx="1106612" cy="257140"/>
            <a:chOff x="2847225" y="5771909"/>
            <a:chExt cx="1555010" cy="405114"/>
          </a:xfrm>
        </p:grpSpPr>
        <p:sp>
          <p:nvSpPr>
            <p:cNvPr id="16" name="四角形: 角を丸くする 15">
              <a:extLst>
                <a:ext uri="{FF2B5EF4-FFF2-40B4-BE49-F238E27FC236}">
                  <a16:creationId xmlns:a16="http://schemas.microsoft.com/office/drawing/2014/main" id="{030F69A5-A878-490B-A5FF-14CB444EFC1A}"/>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17" name="正方形/長方形 16">
              <a:extLst>
                <a:ext uri="{FF2B5EF4-FFF2-40B4-BE49-F238E27FC236}">
                  <a16:creationId xmlns:a16="http://schemas.microsoft.com/office/drawing/2014/main" id="{F38D693B-CE03-4007-A1BB-7C1058AEE66D}"/>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18" name="グループ化 17">
            <a:extLst>
              <a:ext uri="{FF2B5EF4-FFF2-40B4-BE49-F238E27FC236}">
                <a16:creationId xmlns:a16="http://schemas.microsoft.com/office/drawing/2014/main" id="{E55336BD-2639-4072-83DB-D64BC519A66C}"/>
              </a:ext>
            </a:extLst>
          </p:cNvPr>
          <p:cNvGrpSpPr/>
          <p:nvPr/>
        </p:nvGrpSpPr>
        <p:grpSpPr>
          <a:xfrm>
            <a:off x="562562" y="1771720"/>
            <a:ext cx="1105619" cy="257140"/>
            <a:chOff x="2909102" y="5771909"/>
            <a:chExt cx="1553615" cy="405114"/>
          </a:xfrm>
        </p:grpSpPr>
        <p:sp>
          <p:nvSpPr>
            <p:cNvPr id="19" name="四角形: 角を丸くする 18">
              <a:extLst>
                <a:ext uri="{FF2B5EF4-FFF2-40B4-BE49-F238E27FC236}">
                  <a16:creationId xmlns:a16="http://schemas.microsoft.com/office/drawing/2014/main" id="{48D66788-C3E4-43EC-95A9-E75B2B0125B1}"/>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http-in</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20" name="正方形/長方形 19">
              <a:extLst>
                <a:ext uri="{FF2B5EF4-FFF2-40B4-BE49-F238E27FC236}">
                  <a16:creationId xmlns:a16="http://schemas.microsoft.com/office/drawing/2014/main" id="{C4074F3F-4ABB-44CE-88E6-5E7965D89BC6}"/>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21" name="グループ化 20">
            <a:extLst>
              <a:ext uri="{FF2B5EF4-FFF2-40B4-BE49-F238E27FC236}">
                <a16:creationId xmlns:a16="http://schemas.microsoft.com/office/drawing/2014/main" id="{E5135EDB-30B6-4B85-B83C-41C0FC082710}"/>
              </a:ext>
            </a:extLst>
          </p:cNvPr>
          <p:cNvGrpSpPr/>
          <p:nvPr/>
        </p:nvGrpSpPr>
        <p:grpSpPr>
          <a:xfrm>
            <a:off x="3724613" y="2028860"/>
            <a:ext cx="1106612" cy="257140"/>
            <a:chOff x="2847225" y="5771909"/>
            <a:chExt cx="1555010" cy="405114"/>
          </a:xfrm>
        </p:grpSpPr>
        <p:sp>
          <p:nvSpPr>
            <p:cNvPr id="22" name="四角形: 角を丸くする 21">
              <a:extLst>
                <a:ext uri="{FF2B5EF4-FFF2-40B4-BE49-F238E27FC236}">
                  <a16:creationId xmlns:a16="http://schemas.microsoft.com/office/drawing/2014/main" id="{71B1395F-1F66-44B7-BA71-E77FDDB67278}"/>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debug</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23" name="正方形/長方形 22">
              <a:extLst>
                <a:ext uri="{FF2B5EF4-FFF2-40B4-BE49-F238E27FC236}">
                  <a16:creationId xmlns:a16="http://schemas.microsoft.com/office/drawing/2014/main" id="{278C11CA-FB41-4995-9B47-482E511AEDC8}"/>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sp>
        <p:nvSpPr>
          <p:cNvPr id="24" name="正方形/長方形 23">
            <a:extLst>
              <a:ext uri="{FF2B5EF4-FFF2-40B4-BE49-F238E27FC236}">
                <a16:creationId xmlns:a16="http://schemas.microsoft.com/office/drawing/2014/main" id="{5813061E-8387-402F-93BD-5D92A3917B4D}"/>
              </a:ext>
            </a:extLst>
          </p:cNvPr>
          <p:cNvSpPr/>
          <p:nvPr/>
        </p:nvSpPr>
        <p:spPr>
          <a:xfrm>
            <a:off x="7409542" y="1783075"/>
            <a:ext cx="913255" cy="23442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0</a:t>
            </a:r>
            <a:endParaRPr kumimoji="0" lang="ja-JP" altLang="en-US" sz="14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25" name="テキスト ボックス 24">
            <a:extLst>
              <a:ext uri="{FF2B5EF4-FFF2-40B4-BE49-F238E27FC236}">
                <a16:creationId xmlns:a16="http://schemas.microsoft.com/office/drawing/2014/main" id="{75F630B0-4882-4286-8025-40AFAB6CCEB1}"/>
              </a:ext>
            </a:extLst>
          </p:cNvPr>
          <p:cNvSpPr txBox="1"/>
          <p:nvPr/>
        </p:nvSpPr>
        <p:spPr>
          <a:xfrm>
            <a:off x="7500440" y="1563029"/>
            <a:ext cx="751872"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counter</a:t>
            </a:r>
            <a:endParaRPr lang="ja-JP" altLang="en-US" sz="1400" dirty="0">
              <a:solidFill>
                <a:prstClr val="black"/>
              </a:solidFill>
              <a:latin typeface="+mn-lt"/>
              <a:ea typeface="Noto Sans CJK JP Regular"/>
            </a:endParaRPr>
          </a:p>
        </p:txBody>
      </p:sp>
      <p:cxnSp>
        <p:nvCxnSpPr>
          <p:cNvPr id="26" name="コネクタ: 曲線 25">
            <a:extLst>
              <a:ext uri="{FF2B5EF4-FFF2-40B4-BE49-F238E27FC236}">
                <a16:creationId xmlns:a16="http://schemas.microsoft.com/office/drawing/2014/main" id="{DF25262E-5775-421A-9712-7ABF5B21E403}"/>
              </a:ext>
            </a:extLst>
          </p:cNvPr>
          <p:cNvCxnSpPr>
            <a:stCxn id="20" idx="3"/>
            <a:endCxn id="9" idx="1"/>
          </p:cNvCxnSpPr>
          <p:nvPr/>
        </p:nvCxnSpPr>
        <p:spPr>
          <a:xfrm flipV="1">
            <a:off x="1668181" y="1643150"/>
            <a:ext cx="221623" cy="257140"/>
          </a:xfrm>
          <a:prstGeom prst="curvedConnector3">
            <a:avLst/>
          </a:prstGeom>
          <a:noFill/>
          <a:ln w="6350" cap="flat" cmpd="sng" algn="ctr">
            <a:solidFill>
              <a:sysClr val="windowText" lastClr="000000"/>
            </a:solidFill>
            <a:prstDash val="solid"/>
            <a:miter lim="800000"/>
          </a:ln>
          <a:effectLst/>
        </p:spPr>
      </p:cxnSp>
      <p:cxnSp>
        <p:nvCxnSpPr>
          <p:cNvPr id="27" name="コネクタ: 曲線 26">
            <a:extLst>
              <a:ext uri="{FF2B5EF4-FFF2-40B4-BE49-F238E27FC236}">
                <a16:creationId xmlns:a16="http://schemas.microsoft.com/office/drawing/2014/main" id="{A66B11CE-005E-4795-9D1A-FF37E1476DEE}"/>
              </a:ext>
            </a:extLst>
          </p:cNvPr>
          <p:cNvCxnSpPr>
            <a:cxnSpLocks/>
            <a:stCxn id="20" idx="3"/>
            <a:endCxn id="5" idx="1"/>
          </p:cNvCxnSpPr>
          <p:nvPr/>
        </p:nvCxnSpPr>
        <p:spPr>
          <a:xfrm>
            <a:off x="1668181" y="1900290"/>
            <a:ext cx="221623" cy="257141"/>
          </a:xfrm>
          <a:prstGeom prst="curvedConnector3">
            <a:avLst/>
          </a:prstGeom>
          <a:noFill/>
          <a:ln w="6350" cap="flat" cmpd="sng" algn="ctr">
            <a:solidFill>
              <a:sysClr val="windowText" lastClr="000000"/>
            </a:solidFill>
            <a:prstDash val="solid"/>
            <a:miter lim="800000"/>
          </a:ln>
          <a:effectLst/>
        </p:spPr>
      </p:cxnSp>
      <p:cxnSp>
        <p:nvCxnSpPr>
          <p:cNvPr id="28" name="コネクタ: 曲線 27">
            <a:extLst>
              <a:ext uri="{FF2B5EF4-FFF2-40B4-BE49-F238E27FC236}">
                <a16:creationId xmlns:a16="http://schemas.microsoft.com/office/drawing/2014/main" id="{3168ECF7-FAC3-4CA1-A055-BA274827F61A}"/>
              </a:ext>
            </a:extLst>
          </p:cNvPr>
          <p:cNvCxnSpPr>
            <a:cxnSpLocks/>
            <a:stCxn id="10" idx="3"/>
            <a:endCxn id="13" idx="1"/>
          </p:cNvCxnSpPr>
          <p:nvPr/>
        </p:nvCxnSpPr>
        <p:spPr>
          <a:xfrm>
            <a:off x="3039458" y="1643150"/>
            <a:ext cx="686148" cy="8061"/>
          </a:xfrm>
          <a:prstGeom prst="curvedConnector3">
            <a:avLst/>
          </a:prstGeom>
          <a:noFill/>
          <a:ln w="6350" cap="flat" cmpd="sng" algn="ctr">
            <a:solidFill>
              <a:sysClr val="windowText" lastClr="000000"/>
            </a:solidFill>
            <a:prstDash val="solid"/>
            <a:miter lim="800000"/>
          </a:ln>
          <a:effectLst/>
        </p:spPr>
      </p:cxnSp>
      <p:cxnSp>
        <p:nvCxnSpPr>
          <p:cNvPr id="29" name="コネクタ: 曲線 28">
            <a:extLst>
              <a:ext uri="{FF2B5EF4-FFF2-40B4-BE49-F238E27FC236}">
                <a16:creationId xmlns:a16="http://schemas.microsoft.com/office/drawing/2014/main" id="{32A152DB-A1FA-463A-9AC3-E2AA72FEB7E4}"/>
              </a:ext>
            </a:extLst>
          </p:cNvPr>
          <p:cNvCxnSpPr>
            <a:cxnSpLocks/>
            <a:stCxn id="10" idx="3"/>
            <a:endCxn id="23" idx="1"/>
          </p:cNvCxnSpPr>
          <p:nvPr/>
        </p:nvCxnSpPr>
        <p:spPr>
          <a:xfrm>
            <a:off x="3039458" y="1643150"/>
            <a:ext cx="685155" cy="514280"/>
          </a:xfrm>
          <a:prstGeom prst="curvedConnector3">
            <a:avLst/>
          </a:prstGeom>
          <a:noFill/>
          <a:ln w="6350" cap="flat" cmpd="sng" algn="ctr">
            <a:solidFill>
              <a:sysClr val="windowText" lastClr="000000"/>
            </a:solidFill>
            <a:prstDash val="solid"/>
            <a:miter lim="800000"/>
          </a:ln>
          <a:effectLst/>
        </p:spPr>
      </p:cxnSp>
      <p:cxnSp>
        <p:nvCxnSpPr>
          <p:cNvPr id="30" name="コネクタ: 曲線 29">
            <a:extLst>
              <a:ext uri="{FF2B5EF4-FFF2-40B4-BE49-F238E27FC236}">
                <a16:creationId xmlns:a16="http://schemas.microsoft.com/office/drawing/2014/main" id="{C4CA0D32-8C9D-4774-8F8C-B28EE3A1F3DE}"/>
              </a:ext>
            </a:extLst>
          </p:cNvPr>
          <p:cNvCxnSpPr>
            <a:cxnSpLocks/>
            <a:stCxn id="6" idx="3"/>
            <a:endCxn id="23" idx="1"/>
          </p:cNvCxnSpPr>
          <p:nvPr/>
        </p:nvCxnSpPr>
        <p:spPr>
          <a:xfrm flipV="1">
            <a:off x="3039458" y="2157430"/>
            <a:ext cx="685155" cy="1"/>
          </a:xfrm>
          <a:prstGeom prst="curvedConnector3">
            <a:avLst/>
          </a:prstGeom>
          <a:noFill/>
          <a:ln w="6350" cap="flat" cmpd="sng" algn="ctr">
            <a:solidFill>
              <a:sysClr val="windowText" lastClr="000000"/>
            </a:solidFill>
            <a:prstDash val="solid"/>
            <a:miter lim="800000"/>
          </a:ln>
          <a:effectLst/>
        </p:spPr>
      </p:cxnSp>
      <p:cxnSp>
        <p:nvCxnSpPr>
          <p:cNvPr id="31" name="コネクタ: 曲線 30">
            <a:extLst>
              <a:ext uri="{FF2B5EF4-FFF2-40B4-BE49-F238E27FC236}">
                <a16:creationId xmlns:a16="http://schemas.microsoft.com/office/drawing/2014/main" id="{30E75918-47A4-4C46-8C54-99F0AD11B49F}"/>
              </a:ext>
            </a:extLst>
          </p:cNvPr>
          <p:cNvCxnSpPr>
            <a:cxnSpLocks/>
            <a:stCxn id="14" idx="3"/>
            <a:endCxn id="17" idx="1"/>
          </p:cNvCxnSpPr>
          <p:nvPr/>
        </p:nvCxnSpPr>
        <p:spPr>
          <a:xfrm flipV="1">
            <a:off x="4875260" y="1643150"/>
            <a:ext cx="611407" cy="1"/>
          </a:xfrm>
          <a:prstGeom prst="curvedConnector3">
            <a:avLst/>
          </a:prstGeom>
          <a:noFill/>
          <a:ln w="6350" cap="flat" cmpd="sng" algn="ctr">
            <a:solidFill>
              <a:sysClr val="windowText" lastClr="000000"/>
            </a:solidFill>
            <a:prstDash val="solid"/>
            <a:miter lim="800000"/>
          </a:ln>
          <a:effectLst/>
        </p:spPr>
      </p:cxnSp>
      <p:sp>
        <p:nvSpPr>
          <p:cNvPr id="32" name="テキスト ボックス 31">
            <a:extLst>
              <a:ext uri="{FF2B5EF4-FFF2-40B4-BE49-F238E27FC236}">
                <a16:creationId xmlns:a16="http://schemas.microsoft.com/office/drawing/2014/main" id="{FF294C6C-3377-4F2A-9BF1-52ED789E76A2}"/>
              </a:ext>
            </a:extLst>
          </p:cNvPr>
          <p:cNvSpPr txBox="1"/>
          <p:nvPr/>
        </p:nvSpPr>
        <p:spPr>
          <a:xfrm>
            <a:off x="372645" y="1273028"/>
            <a:ext cx="1170770"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0. initial state</a:t>
            </a:r>
            <a:endParaRPr lang="ja-JP" altLang="en-US" sz="1400" dirty="0">
              <a:solidFill>
                <a:prstClr val="black"/>
              </a:solidFill>
              <a:latin typeface="+mn-lt"/>
              <a:ea typeface="Noto Sans CJK JP Regular"/>
            </a:endParaRPr>
          </a:p>
        </p:txBody>
      </p:sp>
      <p:cxnSp>
        <p:nvCxnSpPr>
          <p:cNvPr id="33" name="直線コネクタ 32">
            <a:extLst>
              <a:ext uri="{FF2B5EF4-FFF2-40B4-BE49-F238E27FC236}">
                <a16:creationId xmlns:a16="http://schemas.microsoft.com/office/drawing/2014/main" id="{7EB4C9DE-31E4-42B5-8F3D-F70321E10028}"/>
              </a:ext>
            </a:extLst>
          </p:cNvPr>
          <p:cNvCxnSpPr/>
          <p:nvPr/>
        </p:nvCxnSpPr>
        <p:spPr>
          <a:xfrm>
            <a:off x="562562" y="2470897"/>
            <a:ext cx="7810955" cy="0"/>
          </a:xfrm>
          <a:prstGeom prst="line">
            <a:avLst/>
          </a:prstGeom>
          <a:noFill/>
          <a:ln w="6350" cap="flat" cmpd="sng" algn="ctr">
            <a:solidFill>
              <a:srgbClr val="4472C4"/>
            </a:solidFill>
            <a:prstDash val="solid"/>
            <a:miter lim="800000"/>
          </a:ln>
          <a:effectLst/>
        </p:spPr>
      </p:cxnSp>
      <p:grpSp>
        <p:nvGrpSpPr>
          <p:cNvPr id="34" name="グループ化 33">
            <a:extLst>
              <a:ext uri="{FF2B5EF4-FFF2-40B4-BE49-F238E27FC236}">
                <a16:creationId xmlns:a16="http://schemas.microsoft.com/office/drawing/2014/main" id="{B899AF37-D8F4-4731-BBA7-0DC78E42093C}"/>
              </a:ext>
            </a:extLst>
          </p:cNvPr>
          <p:cNvGrpSpPr/>
          <p:nvPr/>
        </p:nvGrpSpPr>
        <p:grpSpPr>
          <a:xfrm>
            <a:off x="1889805" y="3253674"/>
            <a:ext cx="1149654" cy="257140"/>
            <a:chOff x="2847225" y="5771908"/>
            <a:chExt cx="1615492" cy="405114"/>
          </a:xfrm>
        </p:grpSpPr>
        <p:sp>
          <p:nvSpPr>
            <p:cNvPr id="35" name="四角形: 角を丸くする 34">
              <a:extLst>
                <a:ext uri="{FF2B5EF4-FFF2-40B4-BE49-F238E27FC236}">
                  <a16:creationId xmlns:a16="http://schemas.microsoft.com/office/drawing/2014/main" id="{7FEC6247-E319-4B1F-B6F9-EB7F1F2D7B2E}"/>
                </a:ext>
              </a:extLst>
            </p:cNvPr>
            <p:cNvSpPr/>
            <p:nvPr/>
          </p:nvSpPr>
          <p:spPr>
            <a:xfrm>
              <a:off x="2907707" y="5771908"/>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func2</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36" name="正方形/長方形 35">
              <a:extLst>
                <a:ext uri="{FF2B5EF4-FFF2-40B4-BE49-F238E27FC236}">
                  <a16:creationId xmlns:a16="http://schemas.microsoft.com/office/drawing/2014/main" id="{D60169EC-EE89-47A7-9B45-70ADA125A5BC}"/>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37" name="正方形/長方形 36">
              <a:extLst>
                <a:ext uri="{FF2B5EF4-FFF2-40B4-BE49-F238E27FC236}">
                  <a16:creationId xmlns:a16="http://schemas.microsoft.com/office/drawing/2014/main" id="{E93015D3-F4F2-4510-ABDF-FD3BB446B531}"/>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38" name="グループ化 37">
            <a:extLst>
              <a:ext uri="{FF2B5EF4-FFF2-40B4-BE49-F238E27FC236}">
                <a16:creationId xmlns:a16="http://schemas.microsoft.com/office/drawing/2014/main" id="{17F1CDBE-A80A-4ABE-906A-0FFA57495A7F}"/>
              </a:ext>
            </a:extLst>
          </p:cNvPr>
          <p:cNvGrpSpPr/>
          <p:nvPr/>
        </p:nvGrpSpPr>
        <p:grpSpPr>
          <a:xfrm>
            <a:off x="1889805" y="2739394"/>
            <a:ext cx="1149654" cy="257140"/>
            <a:chOff x="2847225" y="5771909"/>
            <a:chExt cx="1615492" cy="405114"/>
          </a:xfrm>
        </p:grpSpPr>
        <p:sp>
          <p:nvSpPr>
            <p:cNvPr id="39" name="四角形: 角を丸くする 38">
              <a:extLst>
                <a:ext uri="{FF2B5EF4-FFF2-40B4-BE49-F238E27FC236}">
                  <a16:creationId xmlns:a16="http://schemas.microsoft.com/office/drawing/2014/main" id="{285EE3E0-356B-449B-966C-AB7A1BE1739E}"/>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func1</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40" name="正方形/長方形 39">
              <a:extLst>
                <a:ext uri="{FF2B5EF4-FFF2-40B4-BE49-F238E27FC236}">
                  <a16:creationId xmlns:a16="http://schemas.microsoft.com/office/drawing/2014/main" id="{AA35CF36-E177-47DE-BE00-F7CA2067F9E3}"/>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41" name="正方形/長方形 40">
              <a:extLst>
                <a:ext uri="{FF2B5EF4-FFF2-40B4-BE49-F238E27FC236}">
                  <a16:creationId xmlns:a16="http://schemas.microsoft.com/office/drawing/2014/main" id="{C27A771F-35A4-4469-999D-3BEF2BCABAFB}"/>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42" name="グループ化 41">
            <a:extLst>
              <a:ext uri="{FF2B5EF4-FFF2-40B4-BE49-F238E27FC236}">
                <a16:creationId xmlns:a16="http://schemas.microsoft.com/office/drawing/2014/main" id="{BD45C8A6-5C0D-44FB-A15F-B8996B5DF827}"/>
              </a:ext>
            </a:extLst>
          </p:cNvPr>
          <p:cNvGrpSpPr/>
          <p:nvPr/>
        </p:nvGrpSpPr>
        <p:grpSpPr>
          <a:xfrm>
            <a:off x="3725606" y="2739394"/>
            <a:ext cx="1149654" cy="257140"/>
            <a:chOff x="2847225" y="5771909"/>
            <a:chExt cx="1615492" cy="405114"/>
          </a:xfrm>
        </p:grpSpPr>
        <p:sp>
          <p:nvSpPr>
            <p:cNvPr id="43" name="四角形: 角を丸くする 42">
              <a:extLst>
                <a:ext uri="{FF2B5EF4-FFF2-40B4-BE49-F238E27FC236}">
                  <a16:creationId xmlns:a16="http://schemas.microsoft.com/office/drawing/2014/main" id="{1F25CAC3-E6F1-4360-B2EE-53A69A5A099D}"/>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func3</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44" name="正方形/長方形 43">
              <a:extLst>
                <a:ext uri="{FF2B5EF4-FFF2-40B4-BE49-F238E27FC236}">
                  <a16:creationId xmlns:a16="http://schemas.microsoft.com/office/drawing/2014/main" id="{1A557925-E974-40AB-8CEF-A2EF44B89878}"/>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45" name="正方形/長方形 44">
              <a:extLst>
                <a:ext uri="{FF2B5EF4-FFF2-40B4-BE49-F238E27FC236}">
                  <a16:creationId xmlns:a16="http://schemas.microsoft.com/office/drawing/2014/main" id="{E12ECBB7-0428-4E0A-8B90-9C576E546772}"/>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46" name="グループ化 45">
            <a:extLst>
              <a:ext uri="{FF2B5EF4-FFF2-40B4-BE49-F238E27FC236}">
                <a16:creationId xmlns:a16="http://schemas.microsoft.com/office/drawing/2014/main" id="{7A05A9E7-120D-47F1-8174-7C774560F9FA}"/>
              </a:ext>
            </a:extLst>
          </p:cNvPr>
          <p:cNvGrpSpPr/>
          <p:nvPr/>
        </p:nvGrpSpPr>
        <p:grpSpPr>
          <a:xfrm>
            <a:off x="5486667" y="2739393"/>
            <a:ext cx="1106612" cy="257140"/>
            <a:chOff x="2847225" y="5771909"/>
            <a:chExt cx="1555010" cy="405114"/>
          </a:xfrm>
        </p:grpSpPr>
        <p:sp>
          <p:nvSpPr>
            <p:cNvPr id="47" name="四角形: 角を丸くする 46">
              <a:extLst>
                <a:ext uri="{FF2B5EF4-FFF2-40B4-BE49-F238E27FC236}">
                  <a16:creationId xmlns:a16="http://schemas.microsoft.com/office/drawing/2014/main" id="{992238A4-E521-4E91-BD38-66CE90B42204}"/>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48" name="正方形/長方形 47">
              <a:extLst>
                <a:ext uri="{FF2B5EF4-FFF2-40B4-BE49-F238E27FC236}">
                  <a16:creationId xmlns:a16="http://schemas.microsoft.com/office/drawing/2014/main" id="{401616B1-D6E7-442E-8799-BF35DF1D970B}"/>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49" name="グループ化 48">
            <a:extLst>
              <a:ext uri="{FF2B5EF4-FFF2-40B4-BE49-F238E27FC236}">
                <a16:creationId xmlns:a16="http://schemas.microsoft.com/office/drawing/2014/main" id="{72062E6A-55FD-4123-BF44-5EC1836490C0}"/>
              </a:ext>
            </a:extLst>
          </p:cNvPr>
          <p:cNvGrpSpPr/>
          <p:nvPr/>
        </p:nvGrpSpPr>
        <p:grpSpPr>
          <a:xfrm>
            <a:off x="562562" y="2996534"/>
            <a:ext cx="1105619" cy="257140"/>
            <a:chOff x="2909102" y="5771909"/>
            <a:chExt cx="1553615" cy="405114"/>
          </a:xfrm>
        </p:grpSpPr>
        <p:sp>
          <p:nvSpPr>
            <p:cNvPr id="50" name="四角形: 角を丸くする 49">
              <a:extLst>
                <a:ext uri="{FF2B5EF4-FFF2-40B4-BE49-F238E27FC236}">
                  <a16:creationId xmlns:a16="http://schemas.microsoft.com/office/drawing/2014/main" id="{E4073C9D-9ABD-4222-A3FB-F48FC31B4754}"/>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http-in</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51" name="正方形/長方形 50">
              <a:extLst>
                <a:ext uri="{FF2B5EF4-FFF2-40B4-BE49-F238E27FC236}">
                  <a16:creationId xmlns:a16="http://schemas.microsoft.com/office/drawing/2014/main" id="{F886FA42-2731-4C14-9108-BCAF48130062}"/>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52" name="グループ化 51">
            <a:extLst>
              <a:ext uri="{FF2B5EF4-FFF2-40B4-BE49-F238E27FC236}">
                <a16:creationId xmlns:a16="http://schemas.microsoft.com/office/drawing/2014/main" id="{615CE751-0440-4BC1-B557-8B49CB1D6DD8}"/>
              </a:ext>
            </a:extLst>
          </p:cNvPr>
          <p:cNvGrpSpPr/>
          <p:nvPr/>
        </p:nvGrpSpPr>
        <p:grpSpPr>
          <a:xfrm>
            <a:off x="3724613" y="3253674"/>
            <a:ext cx="1106612" cy="257140"/>
            <a:chOff x="2847225" y="5771909"/>
            <a:chExt cx="1555010" cy="405114"/>
          </a:xfrm>
        </p:grpSpPr>
        <p:sp>
          <p:nvSpPr>
            <p:cNvPr id="53" name="四角形: 角を丸くする 52">
              <a:extLst>
                <a:ext uri="{FF2B5EF4-FFF2-40B4-BE49-F238E27FC236}">
                  <a16:creationId xmlns:a16="http://schemas.microsoft.com/office/drawing/2014/main" id="{61E859E6-38C8-469E-98CD-8C3AC7575617}"/>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debug</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54" name="正方形/長方形 53">
              <a:extLst>
                <a:ext uri="{FF2B5EF4-FFF2-40B4-BE49-F238E27FC236}">
                  <a16:creationId xmlns:a16="http://schemas.microsoft.com/office/drawing/2014/main" id="{C04CEFC7-14E7-48A8-9487-03DC67148EB1}"/>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sp>
        <p:nvSpPr>
          <p:cNvPr id="55" name="正方形/長方形 54">
            <a:extLst>
              <a:ext uri="{FF2B5EF4-FFF2-40B4-BE49-F238E27FC236}">
                <a16:creationId xmlns:a16="http://schemas.microsoft.com/office/drawing/2014/main" id="{DF2E3251-E733-4ACB-B9EC-EF5B19D9F866}"/>
              </a:ext>
            </a:extLst>
          </p:cNvPr>
          <p:cNvSpPr/>
          <p:nvPr/>
        </p:nvSpPr>
        <p:spPr>
          <a:xfrm>
            <a:off x="7409542" y="3007889"/>
            <a:ext cx="913255" cy="23442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2</a:t>
            </a:r>
          </a:p>
        </p:txBody>
      </p:sp>
      <p:sp>
        <p:nvSpPr>
          <p:cNvPr id="56" name="テキスト ボックス 55">
            <a:extLst>
              <a:ext uri="{FF2B5EF4-FFF2-40B4-BE49-F238E27FC236}">
                <a16:creationId xmlns:a16="http://schemas.microsoft.com/office/drawing/2014/main" id="{52FE5ED7-FFF5-48A9-A8CF-ADE3DC3FF371}"/>
              </a:ext>
            </a:extLst>
          </p:cNvPr>
          <p:cNvSpPr txBox="1"/>
          <p:nvPr/>
        </p:nvSpPr>
        <p:spPr>
          <a:xfrm>
            <a:off x="7500440" y="2787842"/>
            <a:ext cx="751872"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counter</a:t>
            </a:r>
            <a:endParaRPr lang="ja-JP" altLang="en-US" sz="1400" dirty="0">
              <a:solidFill>
                <a:prstClr val="black"/>
              </a:solidFill>
              <a:latin typeface="+mn-lt"/>
              <a:ea typeface="Noto Sans CJK JP Regular"/>
            </a:endParaRPr>
          </a:p>
        </p:txBody>
      </p:sp>
      <p:cxnSp>
        <p:nvCxnSpPr>
          <p:cNvPr id="57" name="コネクタ: 曲線 56">
            <a:extLst>
              <a:ext uri="{FF2B5EF4-FFF2-40B4-BE49-F238E27FC236}">
                <a16:creationId xmlns:a16="http://schemas.microsoft.com/office/drawing/2014/main" id="{43AFFA0E-D2A0-4556-A32A-77D172E7093D}"/>
              </a:ext>
            </a:extLst>
          </p:cNvPr>
          <p:cNvCxnSpPr>
            <a:stCxn id="51" idx="3"/>
            <a:endCxn id="40" idx="1"/>
          </p:cNvCxnSpPr>
          <p:nvPr/>
        </p:nvCxnSpPr>
        <p:spPr>
          <a:xfrm flipV="1">
            <a:off x="1668181" y="2867964"/>
            <a:ext cx="221623" cy="257140"/>
          </a:xfrm>
          <a:prstGeom prst="curvedConnector3">
            <a:avLst/>
          </a:prstGeom>
          <a:noFill/>
          <a:ln w="6350" cap="flat" cmpd="sng" algn="ctr">
            <a:solidFill>
              <a:sysClr val="windowText" lastClr="000000"/>
            </a:solidFill>
            <a:prstDash val="solid"/>
            <a:miter lim="800000"/>
          </a:ln>
          <a:effectLst/>
        </p:spPr>
      </p:cxnSp>
      <p:cxnSp>
        <p:nvCxnSpPr>
          <p:cNvPr id="58" name="コネクタ: 曲線 57">
            <a:extLst>
              <a:ext uri="{FF2B5EF4-FFF2-40B4-BE49-F238E27FC236}">
                <a16:creationId xmlns:a16="http://schemas.microsoft.com/office/drawing/2014/main" id="{51764C1E-65DD-4FF7-94F8-68B891E4B804}"/>
              </a:ext>
            </a:extLst>
          </p:cNvPr>
          <p:cNvCxnSpPr>
            <a:cxnSpLocks/>
            <a:stCxn id="51" idx="3"/>
            <a:endCxn id="36" idx="1"/>
          </p:cNvCxnSpPr>
          <p:nvPr/>
        </p:nvCxnSpPr>
        <p:spPr>
          <a:xfrm>
            <a:off x="1668181" y="3125104"/>
            <a:ext cx="221623" cy="257141"/>
          </a:xfrm>
          <a:prstGeom prst="curvedConnector3">
            <a:avLst/>
          </a:prstGeom>
          <a:noFill/>
          <a:ln w="6350" cap="flat" cmpd="sng" algn="ctr">
            <a:solidFill>
              <a:sysClr val="windowText" lastClr="000000"/>
            </a:solidFill>
            <a:prstDash val="solid"/>
            <a:miter lim="800000"/>
          </a:ln>
          <a:effectLst/>
        </p:spPr>
      </p:cxnSp>
      <p:cxnSp>
        <p:nvCxnSpPr>
          <p:cNvPr id="59" name="コネクタ: 曲線 58">
            <a:extLst>
              <a:ext uri="{FF2B5EF4-FFF2-40B4-BE49-F238E27FC236}">
                <a16:creationId xmlns:a16="http://schemas.microsoft.com/office/drawing/2014/main" id="{4315CF3E-F1FC-4B2D-A421-8EDDA700AA48}"/>
              </a:ext>
            </a:extLst>
          </p:cNvPr>
          <p:cNvCxnSpPr>
            <a:cxnSpLocks/>
            <a:stCxn id="41" idx="3"/>
            <a:endCxn id="44" idx="1"/>
          </p:cNvCxnSpPr>
          <p:nvPr/>
        </p:nvCxnSpPr>
        <p:spPr>
          <a:xfrm>
            <a:off x="3039458" y="2867964"/>
            <a:ext cx="686148" cy="8061"/>
          </a:xfrm>
          <a:prstGeom prst="curvedConnector3">
            <a:avLst/>
          </a:prstGeom>
          <a:noFill/>
          <a:ln w="6350" cap="flat" cmpd="sng" algn="ctr">
            <a:solidFill>
              <a:sysClr val="windowText" lastClr="000000"/>
            </a:solidFill>
            <a:prstDash val="solid"/>
            <a:miter lim="800000"/>
          </a:ln>
          <a:effectLst/>
        </p:spPr>
      </p:cxnSp>
      <p:cxnSp>
        <p:nvCxnSpPr>
          <p:cNvPr id="60" name="コネクタ: 曲線 59">
            <a:extLst>
              <a:ext uri="{FF2B5EF4-FFF2-40B4-BE49-F238E27FC236}">
                <a16:creationId xmlns:a16="http://schemas.microsoft.com/office/drawing/2014/main" id="{9BF0AFDA-4263-4ABC-84DB-4BC09A8376AF}"/>
              </a:ext>
            </a:extLst>
          </p:cNvPr>
          <p:cNvCxnSpPr>
            <a:cxnSpLocks/>
            <a:stCxn id="41" idx="3"/>
            <a:endCxn id="54" idx="1"/>
          </p:cNvCxnSpPr>
          <p:nvPr/>
        </p:nvCxnSpPr>
        <p:spPr>
          <a:xfrm>
            <a:off x="3039458" y="2867964"/>
            <a:ext cx="685155" cy="514280"/>
          </a:xfrm>
          <a:prstGeom prst="curvedConnector3">
            <a:avLst/>
          </a:prstGeom>
          <a:noFill/>
          <a:ln w="6350" cap="flat" cmpd="sng" algn="ctr">
            <a:solidFill>
              <a:sysClr val="windowText" lastClr="000000"/>
            </a:solidFill>
            <a:prstDash val="solid"/>
            <a:miter lim="800000"/>
          </a:ln>
          <a:effectLst/>
        </p:spPr>
      </p:cxnSp>
      <p:cxnSp>
        <p:nvCxnSpPr>
          <p:cNvPr id="61" name="コネクタ: 曲線 60">
            <a:extLst>
              <a:ext uri="{FF2B5EF4-FFF2-40B4-BE49-F238E27FC236}">
                <a16:creationId xmlns:a16="http://schemas.microsoft.com/office/drawing/2014/main" id="{20CB008E-0C8B-4D5C-B60F-F4E57E060051}"/>
              </a:ext>
            </a:extLst>
          </p:cNvPr>
          <p:cNvCxnSpPr>
            <a:cxnSpLocks/>
            <a:stCxn id="37" idx="3"/>
            <a:endCxn id="54" idx="1"/>
          </p:cNvCxnSpPr>
          <p:nvPr/>
        </p:nvCxnSpPr>
        <p:spPr>
          <a:xfrm flipV="1">
            <a:off x="3039458" y="3382244"/>
            <a:ext cx="685155" cy="1"/>
          </a:xfrm>
          <a:prstGeom prst="curvedConnector3">
            <a:avLst/>
          </a:prstGeom>
          <a:noFill/>
          <a:ln w="6350" cap="flat" cmpd="sng" algn="ctr">
            <a:solidFill>
              <a:sysClr val="windowText" lastClr="000000"/>
            </a:solidFill>
            <a:prstDash val="solid"/>
            <a:miter lim="800000"/>
          </a:ln>
          <a:effectLst/>
        </p:spPr>
      </p:cxnSp>
      <p:cxnSp>
        <p:nvCxnSpPr>
          <p:cNvPr id="62" name="コネクタ: 曲線 61">
            <a:extLst>
              <a:ext uri="{FF2B5EF4-FFF2-40B4-BE49-F238E27FC236}">
                <a16:creationId xmlns:a16="http://schemas.microsoft.com/office/drawing/2014/main" id="{871F1E8A-7086-4061-89D9-68E7B3899D69}"/>
              </a:ext>
            </a:extLst>
          </p:cNvPr>
          <p:cNvCxnSpPr>
            <a:cxnSpLocks/>
            <a:stCxn id="45" idx="3"/>
            <a:endCxn id="48" idx="1"/>
          </p:cNvCxnSpPr>
          <p:nvPr/>
        </p:nvCxnSpPr>
        <p:spPr>
          <a:xfrm flipV="1">
            <a:off x="4875260" y="2867963"/>
            <a:ext cx="611407" cy="1"/>
          </a:xfrm>
          <a:prstGeom prst="curvedConnector3">
            <a:avLst/>
          </a:prstGeom>
          <a:noFill/>
          <a:ln w="6350" cap="flat" cmpd="sng" algn="ctr">
            <a:solidFill>
              <a:sysClr val="windowText" lastClr="000000"/>
            </a:solidFill>
            <a:prstDash val="solid"/>
            <a:miter lim="800000"/>
          </a:ln>
          <a:effectLst/>
        </p:spPr>
      </p:cxnSp>
      <p:sp>
        <p:nvSpPr>
          <p:cNvPr id="63" name="テキスト ボックス 62">
            <a:extLst>
              <a:ext uri="{FF2B5EF4-FFF2-40B4-BE49-F238E27FC236}">
                <a16:creationId xmlns:a16="http://schemas.microsoft.com/office/drawing/2014/main" id="{4625DCF2-BCD5-47E3-A4A2-77A44AF38C42}"/>
              </a:ext>
            </a:extLst>
          </p:cNvPr>
          <p:cNvSpPr txBox="1"/>
          <p:nvPr/>
        </p:nvSpPr>
        <p:spPr>
          <a:xfrm>
            <a:off x="372645" y="2497842"/>
            <a:ext cx="5164684"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1. incoming HTTP request generates new jobs (i.e. create messages).</a:t>
            </a:r>
            <a:endParaRPr lang="ja-JP" altLang="en-US" sz="1400" dirty="0">
              <a:solidFill>
                <a:prstClr val="black"/>
              </a:solidFill>
              <a:latin typeface="+mn-lt"/>
              <a:ea typeface="Noto Sans CJK JP Regular"/>
            </a:endParaRPr>
          </a:p>
        </p:txBody>
      </p:sp>
      <p:cxnSp>
        <p:nvCxnSpPr>
          <p:cNvPr id="64" name="直線コネクタ 63">
            <a:extLst>
              <a:ext uri="{FF2B5EF4-FFF2-40B4-BE49-F238E27FC236}">
                <a16:creationId xmlns:a16="http://schemas.microsoft.com/office/drawing/2014/main" id="{27EEF92C-C3A4-4B1B-AB1C-5FEC947756EE}"/>
              </a:ext>
            </a:extLst>
          </p:cNvPr>
          <p:cNvCxnSpPr/>
          <p:nvPr/>
        </p:nvCxnSpPr>
        <p:spPr>
          <a:xfrm>
            <a:off x="562562" y="3666821"/>
            <a:ext cx="7810955" cy="0"/>
          </a:xfrm>
          <a:prstGeom prst="line">
            <a:avLst/>
          </a:prstGeom>
          <a:noFill/>
          <a:ln w="6350" cap="flat" cmpd="sng" algn="ctr">
            <a:solidFill>
              <a:srgbClr val="4472C4"/>
            </a:solidFill>
            <a:prstDash val="solid"/>
            <a:miter lim="800000"/>
          </a:ln>
          <a:effectLst/>
        </p:spPr>
      </p:cxnSp>
      <p:grpSp>
        <p:nvGrpSpPr>
          <p:cNvPr id="65" name="グループ化 64">
            <a:extLst>
              <a:ext uri="{FF2B5EF4-FFF2-40B4-BE49-F238E27FC236}">
                <a16:creationId xmlns:a16="http://schemas.microsoft.com/office/drawing/2014/main" id="{930823B4-2393-4F87-A0B4-37606382F2A8}"/>
              </a:ext>
            </a:extLst>
          </p:cNvPr>
          <p:cNvGrpSpPr/>
          <p:nvPr/>
        </p:nvGrpSpPr>
        <p:grpSpPr>
          <a:xfrm>
            <a:off x="1889805" y="4449598"/>
            <a:ext cx="1149654" cy="257140"/>
            <a:chOff x="2847225" y="5771908"/>
            <a:chExt cx="1615492" cy="405114"/>
          </a:xfrm>
        </p:grpSpPr>
        <p:sp>
          <p:nvSpPr>
            <p:cNvPr id="66" name="四角形: 角を丸くする 65">
              <a:extLst>
                <a:ext uri="{FF2B5EF4-FFF2-40B4-BE49-F238E27FC236}">
                  <a16:creationId xmlns:a16="http://schemas.microsoft.com/office/drawing/2014/main" id="{E4D7F95E-1B94-40D0-8EE3-540903CEB843}"/>
                </a:ext>
              </a:extLst>
            </p:cNvPr>
            <p:cNvSpPr/>
            <p:nvPr/>
          </p:nvSpPr>
          <p:spPr>
            <a:xfrm>
              <a:off x="2907707" y="5771908"/>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func2</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67" name="正方形/長方形 66">
              <a:extLst>
                <a:ext uri="{FF2B5EF4-FFF2-40B4-BE49-F238E27FC236}">
                  <a16:creationId xmlns:a16="http://schemas.microsoft.com/office/drawing/2014/main" id="{D5805854-5C23-4E67-B46D-3EC7674124F7}"/>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68" name="正方形/長方形 67">
              <a:extLst>
                <a:ext uri="{FF2B5EF4-FFF2-40B4-BE49-F238E27FC236}">
                  <a16:creationId xmlns:a16="http://schemas.microsoft.com/office/drawing/2014/main" id="{802C5B29-5A68-4237-997C-128417D7611D}"/>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69" name="グループ化 68">
            <a:extLst>
              <a:ext uri="{FF2B5EF4-FFF2-40B4-BE49-F238E27FC236}">
                <a16:creationId xmlns:a16="http://schemas.microsoft.com/office/drawing/2014/main" id="{D7041CC4-5475-45B4-B1BD-336BB236FF3A}"/>
              </a:ext>
            </a:extLst>
          </p:cNvPr>
          <p:cNvGrpSpPr/>
          <p:nvPr/>
        </p:nvGrpSpPr>
        <p:grpSpPr>
          <a:xfrm>
            <a:off x="1889805" y="3935318"/>
            <a:ext cx="1149654" cy="257140"/>
            <a:chOff x="2847225" y="5771909"/>
            <a:chExt cx="1615492" cy="405114"/>
          </a:xfrm>
        </p:grpSpPr>
        <p:sp>
          <p:nvSpPr>
            <p:cNvPr id="70" name="四角形: 角を丸くする 69">
              <a:extLst>
                <a:ext uri="{FF2B5EF4-FFF2-40B4-BE49-F238E27FC236}">
                  <a16:creationId xmlns:a16="http://schemas.microsoft.com/office/drawing/2014/main" id="{C63DC67B-8144-4457-9807-68C009B5904A}"/>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func1</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71" name="正方形/長方形 70">
              <a:extLst>
                <a:ext uri="{FF2B5EF4-FFF2-40B4-BE49-F238E27FC236}">
                  <a16:creationId xmlns:a16="http://schemas.microsoft.com/office/drawing/2014/main" id="{2BF08CBA-9870-4D0C-8EE3-087AE9B99B24}"/>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72" name="正方形/長方形 71">
              <a:extLst>
                <a:ext uri="{FF2B5EF4-FFF2-40B4-BE49-F238E27FC236}">
                  <a16:creationId xmlns:a16="http://schemas.microsoft.com/office/drawing/2014/main" id="{42EA2672-C82C-4BE0-9B77-6F01DC6AE94C}"/>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73" name="グループ化 72">
            <a:extLst>
              <a:ext uri="{FF2B5EF4-FFF2-40B4-BE49-F238E27FC236}">
                <a16:creationId xmlns:a16="http://schemas.microsoft.com/office/drawing/2014/main" id="{25C7CBA7-4B00-443B-B211-FD418EEA5816}"/>
              </a:ext>
            </a:extLst>
          </p:cNvPr>
          <p:cNvGrpSpPr/>
          <p:nvPr/>
        </p:nvGrpSpPr>
        <p:grpSpPr>
          <a:xfrm>
            <a:off x="3725606" y="3935318"/>
            <a:ext cx="1149654" cy="257140"/>
            <a:chOff x="2847225" y="5771909"/>
            <a:chExt cx="1615492" cy="405114"/>
          </a:xfrm>
        </p:grpSpPr>
        <p:sp>
          <p:nvSpPr>
            <p:cNvPr id="74" name="四角形: 角を丸くする 73">
              <a:extLst>
                <a:ext uri="{FF2B5EF4-FFF2-40B4-BE49-F238E27FC236}">
                  <a16:creationId xmlns:a16="http://schemas.microsoft.com/office/drawing/2014/main" id="{EEB55E47-4DAD-4900-83D4-C3DCA4E98949}"/>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func3</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75" name="正方形/長方形 74">
              <a:extLst>
                <a:ext uri="{FF2B5EF4-FFF2-40B4-BE49-F238E27FC236}">
                  <a16:creationId xmlns:a16="http://schemas.microsoft.com/office/drawing/2014/main" id="{78B346E3-AC0D-4C22-ABF7-34D2CC6559CF}"/>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76" name="正方形/長方形 75">
              <a:extLst>
                <a:ext uri="{FF2B5EF4-FFF2-40B4-BE49-F238E27FC236}">
                  <a16:creationId xmlns:a16="http://schemas.microsoft.com/office/drawing/2014/main" id="{69FC41B8-F596-4DC7-BBBD-64BE67FFC9F3}"/>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77" name="グループ化 76">
            <a:extLst>
              <a:ext uri="{FF2B5EF4-FFF2-40B4-BE49-F238E27FC236}">
                <a16:creationId xmlns:a16="http://schemas.microsoft.com/office/drawing/2014/main" id="{E1382154-1A98-4A04-B399-68E744473B64}"/>
              </a:ext>
            </a:extLst>
          </p:cNvPr>
          <p:cNvGrpSpPr/>
          <p:nvPr/>
        </p:nvGrpSpPr>
        <p:grpSpPr>
          <a:xfrm>
            <a:off x="5486667" y="3935317"/>
            <a:ext cx="1106612" cy="257140"/>
            <a:chOff x="2847225" y="5771909"/>
            <a:chExt cx="1555010" cy="405114"/>
          </a:xfrm>
        </p:grpSpPr>
        <p:sp>
          <p:nvSpPr>
            <p:cNvPr id="78" name="四角形: 角を丸くする 77">
              <a:extLst>
                <a:ext uri="{FF2B5EF4-FFF2-40B4-BE49-F238E27FC236}">
                  <a16:creationId xmlns:a16="http://schemas.microsoft.com/office/drawing/2014/main" id="{6D76CA9F-5147-4FBA-A36D-AFD96E507339}"/>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79" name="正方形/長方形 78">
              <a:extLst>
                <a:ext uri="{FF2B5EF4-FFF2-40B4-BE49-F238E27FC236}">
                  <a16:creationId xmlns:a16="http://schemas.microsoft.com/office/drawing/2014/main" id="{B68B2AAD-DC54-4447-BC13-D8CA68AC70E8}"/>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80" name="グループ化 79">
            <a:extLst>
              <a:ext uri="{FF2B5EF4-FFF2-40B4-BE49-F238E27FC236}">
                <a16:creationId xmlns:a16="http://schemas.microsoft.com/office/drawing/2014/main" id="{923B2D12-313C-4685-9718-DCFD3D8B75D5}"/>
              </a:ext>
            </a:extLst>
          </p:cNvPr>
          <p:cNvGrpSpPr/>
          <p:nvPr/>
        </p:nvGrpSpPr>
        <p:grpSpPr>
          <a:xfrm>
            <a:off x="562562" y="4192458"/>
            <a:ext cx="1105619" cy="257140"/>
            <a:chOff x="2909102" y="5771909"/>
            <a:chExt cx="1553615" cy="405114"/>
          </a:xfrm>
        </p:grpSpPr>
        <p:sp>
          <p:nvSpPr>
            <p:cNvPr id="81" name="四角形: 角を丸くする 80">
              <a:extLst>
                <a:ext uri="{FF2B5EF4-FFF2-40B4-BE49-F238E27FC236}">
                  <a16:creationId xmlns:a16="http://schemas.microsoft.com/office/drawing/2014/main" id="{A3DEAA6F-CC02-4A7B-B634-4801588EA4F1}"/>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http-in</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82" name="正方形/長方形 81">
              <a:extLst>
                <a:ext uri="{FF2B5EF4-FFF2-40B4-BE49-F238E27FC236}">
                  <a16:creationId xmlns:a16="http://schemas.microsoft.com/office/drawing/2014/main" id="{91E67DC2-719C-4AE8-A4BC-AD5ED9F1E4A7}"/>
                </a:ext>
              </a:extLst>
            </p:cNvPr>
            <p:cNvSpPr/>
            <p:nvPr/>
          </p:nvSpPr>
          <p:spPr>
            <a:xfrm>
              <a:off x="4338964"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grpSp>
        <p:nvGrpSpPr>
          <p:cNvPr id="83" name="グループ化 82">
            <a:extLst>
              <a:ext uri="{FF2B5EF4-FFF2-40B4-BE49-F238E27FC236}">
                <a16:creationId xmlns:a16="http://schemas.microsoft.com/office/drawing/2014/main" id="{8E977A29-9542-40B1-B85D-256BF0AA385A}"/>
              </a:ext>
            </a:extLst>
          </p:cNvPr>
          <p:cNvGrpSpPr/>
          <p:nvPr/>
        </p:nvGrpSpPr>
        <p:grpSpPr>
          <a:xfrm>
            <a:off x="3724613" y="4449598"/>
            <a:ext cx="1106612" cy="257140"/>
            <a:chOff x="2847225" y="5771909"/>
            <a:chExt cx="1555010" cy="405114"/>
          </a:xfrm>
        </p:grpSpPr>
        <p:sp>
          <p:nvSpPr>
            <p:cNvPr id="84" name="四角形: 角を丸くする 83">
              <a:extLst>
                <a:ext uri="{FF2B5EF4-FFF2-40B4-BE49-F238E27FC236}">
                  <a16:creationId xmlns:a16="http://schemas.microsoft.com/office/drawing/2014/main" id="{059FCC25-BC09-406E-ABF7-3F0D7C76B86B}"/>
                </a:ext>
              </a:extLst>
            </p:cNvPr>
            <p:cNvSpPr/>
            <p:nvPr/>
          </p:nvSpPr>
          <p:spPr>
            <a:xfrm>
              <a:off x="2909102" y="5771909"/>
              <a:ext cx="1493133" cy="405114"/>
            </a:xfrm>
            <a:prstGeom prst="round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black"/>
                  </a:solidFill>
                  <a:effectLst/>
                  <a:uLnTx/>
                  <a:uFillTx/>
                  <a:latin typeface="+mn-lt"/>
                  <a:ea typeface="Noto Sans CJK JP Regular"/>
                  <a:cs typeface="+mn-cs"/>
                </a:rPr>
                <a:t>debug</a:t>
              </a:r>
              <a:endParaRPr kumimoji="0" lang="ja-JP" altLang="en-US" sz="1400" b="0" i="0" u="none" strike="noStrike" kern="0" cap="none" spc="0" normalizeH="0" baseline="0" noProof="0" dirty="0">
                <a:ln>
                  <a:noFill/>
                </a:ln>
                <a:solidFill>
                  <a:prstClr val="black"/>
                </a:solidFill>
                <a:effectLst/>
                <a:uLnTx/>
                <a:uFillTx/>
                <a:latin typeface="+mn-lt"/>
                <a:ea typeface="Noto Sans CJK JP Regular"/>
                <a:cs typeface="+mn-cs"/>
              </a:endParaRPr>
            </a:p>
          </p:txBody>
        </p:sp>
        <p:sp>
          <p:nvSpPr>
            <p:cNvPr id="85" name="正方形/長方形 84">
              <a:extLst>
                <a:ext uri="{FF2B5EF4-FFF2-40B4-BE49-F238E27FC236}">
                  <a16:creationId xmlns:a16="http://schemas.microsoft.com/office/drawing/2014/main" id="{D0375310-6F75-4806-A435-8ED789D3DAB0}"/>
                </a:ext>
              </a:extLst>
            </p:cNvPr>
            <p:cNvSpPr/>
            <p:nvPr/>
          </p:nvSpPr>
          <p:spPr>
            <a:xfrm>
              <a:off x="2847225" y="5916026"/>
              <a:ext cx="123753" cy="116879"/>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grpSp>
      <p:sp>
        <p:nvSpPr>
          <p:cNvPr id="86" name="正方形/長方形 85">
            <a:extLst>
              <a:ext uri="{FF2B5EF4-FFF2-40B4-BE49-F238E27FC236}">
                <a16:creationId xmlns:a16="http://schemas.microsoft.com/office/drawing/2014/main" id="{9EA0D093-96B4-49CC-BD2B-BC4C011BDC3A}"/>
              </a:ext>
            </a:extLst>
          </p:cNvPr>
          <p:cNvSpPr/>
          <p:nvPr/>
        </p:nvSpPr>
        <p:spPr>
          <a:xfrm>
            <a:off x="7409542" y="4203813"/>
            <a:ext cx="913255" cy="23442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3</a:t>
            </a:r>
          </a:p>
        </p:txBody>
      </p:sp>
      <p:sp>
        <p:nvSpPr>
          <p:cNvPr id="87" name="テキスト ボックス 86">
            <a:extLst>
              <a:ext uri="{FF2B5EF4-FFF2-40B4-BE49-F238E27FC236}">
                <a16:creationId xmlns:a16="http://schemas.microsoft.com/office/drawing/2014/main" id="{247140FF-D06B-4310-ABB8-3114E889E145}"/>
              </a:ext>
            </a:extLst>
          </p:cNvPr>
          <p:cNvSpPr txBox="1"/>
          <p:nvPr/>
        </p:nvSpPr>
        <p:spPr>
          <a:xfrm>
            <a:off x="7500440" y="3983767"/>
            <a:ext cx="751872"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counter</a:t>
            </a:r>
            <a:endParaRPr lang="ja-JP" altLang="en-US" sz="1400" dirty="0">
              <a:solidFill>
                <a:prstClr val="black"/>
              </a:solidFill>
              <a:latin typeface="+mn-lt"/>
              <a:ea typeface="Noto Sans CJK JP Regular"/>
            </a:endParaRPr>
          </a:p>
        </p:txBody>
      </p:sp>
      <p:cxnSp>
        <p:nvCxnSpPr>
          <p:cNvPr id="88" name="コネクタ: 曲線 87">
            <a:extLst>
              <a:ext uri="{FF2B5EF4-FFF2-40B4-BE49-F238E27FC236}">
                <a16:creationId xmlns:a16="http://schemas.microsoft.com/office/drawing/2014/main" id="{427EE75F-6CA4-4F8B-A9C0-EF060B57E815}"/>
              </a:ext>
            </a:extLst>
          </p:cNvPr>
          <p:cNvCxnSpPr>
            <a:stCxn id="82" idx="3"/>
            <a:endCxn id="71" idx="1"/>
          </p:cNvCxnSpPr>
          <p:nvPr/>
        </p:nvCxnSpPr>
        <p:spPr>
          <a:xfrm flipV="1">
            <a:off x="1668181" y="4063888"/>
            <a:ext cx="221623" cy="257140"/>
          </a:xfrm>
          <a:prstGeom prst="curvedConnector3">
            <a:avLst/>
          </a:prstGeom>
          <a:noFill/>
          <a:ln w="6350" cap="flat" cmpd="sng" algn="ctr">
            <a:solidFill>
              <a:sysClr val="windowText" lastClr="000000"/>
            </a:solidFill>
            <a:prstDash val="solid"/>
            <a:miter lim="800000"/>
          </a:ln>
          <a:effectLst/>
        </p:spPr>
      </p:cxnSp>
      <p:cxnSp>
        <p:nvCxnSpPr>
          <p:cNvPr id="89" name="コネクタ: 曲線 88">
            <a:extLst>
              <a:ext uri="{FF2B5EF4-FFF2-40B4-BE49-F238E27FC236}">
                <a16:creationId xmlns:a16="http://schemas.microsoft.com/office/drawing/2014/main" id="{072E0EFD-7F01-46CB-8E39-3F2C17AA362D}"/>
              </a:ext>
            </a:extLst>
          </p:cNvPr>
          <p:cNvCxnSpPr>
            <a:cxnSpLocks/>
            <a:stCxn id="82" idx="3"/>
            <a:endCxn id="67" idx="1"/>
          </p:cNvCxnSpPr>
          <p:nvPr/>
        </p:nvCxnSpPr>
        <p:spPr>
          <a:xfrm>
            <a:off x="1668181" y="4321028"/>
            <a:ext cx="221623" cy="257141"/>
          </a:xfrm>
          <a:prstGeom prst="curvedConnector3">
            <a:avLst/>
          </a:prstGeom>
          <a:noFill/>
          <a:ln w="6350" cap="flat" cmpd="sng" algn="ctr">
            <a:solidFill>
              <a:sysClr val="windowText" lastClr="000000"/>
            </a:solidFill>
            <a:prstDash val="solid"/>
            <a:miter lim="800000"/>
          </a:ln>
          <a:effectLst/>
        </p:spPr>
      </p:cxnSp>
      <p:cxnSp>
        <p:nvCxnSpPr>
          <p:cNvPr id="90" name="コネクタ: 曲線 89">
            <a:extLst>
              <a:ext uri="{FF2B5EF4-FFF2-40B4-BE49-F238E27FC236}">
                <a16:creationId xmlns:a16="http://schemas.microsoft.com/office/drawing/2014/main" id="{0CEFB42E-302F-48A8-87EF-4E57D7C201A2}"/>
              </a:ext>
            </a:extLst>
          </p:cNvPr>
          <p:cNvCxnSpPr>
            <a:cxnSpLocks/>
            <a:stCxn id="72" idx="3"/>
            <a:endCxn id="75" idx="1"/>
          </p:cNvCxnSpPr>
          <p:nvPr/>
        </p:nvCxnSpPr>
        <p:spPr>
          <a:xfrm>
            <a:off x="3039458" y="4063888"/>
            <a:ext cx="686148" cy="8061"/>
          </a:xfrm>
          <a:prstGeom prst="curvedConnector3">
            <a:avLst/>
          </a:prstGeom>
          <a:noFill/>
          <a:ln w="6350" cap="flat" cmpd="sng" algn="ctr">
            <a:solidFill>
              <a:sysClr val="windowText" lastClr="000000"/>
            </a:solidFill>
            <a:prstDash val="solid"/>
            <a:miter lim="800000"/>
          </a:ln>
          <a:effectLst/>
        </p:spPr>
      </p:cxnSp>
      <p:cxnSp>
        <p:nvCxnSpPr>
          <p:cNvPr id="91" name="コネクタ: 曲線 90">
            <a:extLst>
              <a:ext uri="{FF2B5EF4-FFF2-40B4-BE49-F238E27FC236}">
                <a16:creationId xmlns:a16="http://schemas.microsoft.com/office/drawing/2014/main" id="{5A28AD75-55F0-49CC-B75E-9E011B99289B}"/>
              </a:ext>
            </a:extLst>
          </p:cNvPr>
          <p:cNvCxnSpPr>
            <a:cxnSpLocks/>
            <a:stCxn id="72" idx="3"/>
            <a:endCxn id="85" idx="1"/>
          </p:cNvCxnSpPr>
          <p:nvPr/>
        </p:nvCxnSpPr>
        <p:spPr>
          <a:xfrm>
            <a:off x="3039458" y="4063888"/>
            <a:ext cx="685155" cy="514280"/>
          </a:xfrm>
          <a:prstGeom prst="curvedConnector3">
            <a:avLst/>
          </a:prstGeom>
          <a:noFill/>
          <a:ln w="6350" cap="flat" cmpd="sng" algn="ctr">
            <a:solidFill>
              <a:sysClr val="windowText" lastClr="000000"/>
            </a:solidFill>
            <a:prstDash val="solid"/>
            <a:miter lim="800000"/>
          </a:ln>
          <a:effectLst/>
        </p:spPr>
      </p:cxnSp>
      <p:cxnSp>
        <p:nvCxnSpPr>
          <p:cNvPr id="92" name="コネクタ: 曲線 91">
            <a:extLst>
              <a:ext uri="{FF2B5EF4-FFF2-40B4-BE49-F238E27FC236}">
                <a16:creationId xmlns:a16="http://schemas.microsoft.com/office/drawing/2014/main" id="{4A721C77-B9EA-4646-BB06-477F996F252A}"/>
              </a:ext>
            </a:extLst>
          </p:cNvPr>
          <p:cNvCxnSpPr>
            <a:cxnSpLocks/>
            <a:stCxn id="68" idx="3"/>
            <a:endCxn id="85" idx="1"/>
          </p:cNvCxnSpPr>
          <p:nvPr/>
        </p:nvCxnSpPr>
        <p:spPr>
          <a:xfrm flipV="1">
            <a:off x="3039458" y="4578168"/>
            <a:ext cx="685155" cy="1"/>
          </a:xfrm>
          <a:prstGeom prst="curvedConnector3">
            <a:avLst/>
          </a:prstGeom>
          <a:noFill/>
          <a:ln w="6350" cap="flat" cmpd="sng" algn="ctr">
            <a:solidFill>
              <a:sysClr val="windowText" lastClr="000000"/>
            </a:solidFill>
            <a:prstDash val="solid"/>
            <a:miter lim="800000"/>
          </a:ln>
          <a:effectLst/>
        </p:spPr>
      </p:cxnSp>
      <p:cxnSp>
        <p:nvCxnSpPr>
          <p:cNvPr id="93" name="コネクタ: 曲線 92">
            <a:extLst>
              <a:ext uri="{FF2B5EF4-FFF2-40B4-BE49-F238E27FC236}">
                <a16:creationId xmlns:a16="http://schemas.microsoft.com/office/drawing/2014/main" id="{FF6E19C3-AA9C-493A-AFDC-6D8DE24DB73A}"/>
              </a:ext>
            </a:extLst>
          </p:cNvPr>
          <p:cNvCxnSpPr>
            <a:cxnSpLocks/>
            <a:stCxn id="76" idx="3"/>
            <a:endCxn id="79" idx="1"/>
          </p:cNvCxnSpPr>
          <p:nvPr/>
        </p:nvCxnSpPr>
        <p:spPr>
          <a:xfrm flipV="1">
            <a:off x="4875260" y="4063887"/>
            <a:ext cx="611407" cy="1"/>
          </a:xfrm>
          <a:prstGeom prst="curvedConnector3">
            <a:avLst/>
          </a:prstGeom>
          <a:noFill/>
          <a:ln w="6350" cap="flat" cmpd="sng" algn="ctr">
            <a:solidFill>
              <a:sysClr val="windowText" lastClr="000000"/>
            </a:solidFill>
            <a:prstDash val="solid"/>
            <a:miter lim="800000"/>
          </a:ln>
          <a:effectLst/>
        </p:spPr>
      </p:cxnSp>
      <p:sp>
        <p:nvSpPr>
          <p:cNvPr id="94" name="テキスト ボックス 93">
            <a:extLst>
              <a:ext uri="{FF2B5EF4-FFF2-40B4-BE49-F238E27FC236}">
                <a16:creationId xmlns:a16="http://schemas.microsoft.com/office/drawing/2014/main" id="{8D19AE5C-2CDB-42E1-9881-F1AD9449D06F}"/>
              </a:ext>
            </a:extLst>
          </p:cNvPr>
          <p:cNvSpPr txBox="1"/>
          <p:nvPr/>
        </p:nvSpPr>
        <p:spPr>
          <a:xfrm>
            <a:off x="372645" y="3693766"/>
            <a:ext cx="4339329" cy="307777"/>
          </a:xfrm>
          <a:prstGeom prst="rect">
            <a:avLst/>
          </a:prstGeom>
          <a:noFill/>
        </p:spPr>
        <p:txBody>
          <a:bodyPr wrap="none" rtlCol="0">
            <a:spAutoFit/>
          </a:bodyPr>
          <a:lstStyle/>
          <a:p>
            <a:pPr fontAlgn="auto">
              <a:lnSpc>
                <a:spcPct val="100000"/>
              </a:lnSpc>
              <a:spcBef>
                <a:spcPts val="0"/>
              </a:spcBef>
              <a:spcAft>
                <a:spcPts val="0"/>
              </a:spcAft>
            </a:pPr>
            <a:r>
              <a:rPr lang="en-US" altLang="ja-JP" sz="1400" dirty="0">
                <a:solidFill>
                  <a:prstClr val="black"/>
                </a:solidFill>
                <a:latin typeface="+mn-lt"/>
                <a:ea typeface="Noto Sans CJK JP Regular"/>
              </a:rPr>
              <a:t>2. func1 consumes a message and generates 2 messages.</a:t>
            </a:r>
            <a:endParaRPr lang="ja-JP" altLang="en-US" sz="1400" dirty="0">
              <a:solidFill>
                <a:prstClr val="black"/>
              </a:solidFill>
              <a:latin typeface="+mn-lt"/>
              <a:ea typeface="Noto Sans CJK JP Regular"/>
            </a:endParaRPr>
          </a:p>
        </p:txBody>
      </p:sp>
      <p:sp>
        <p:nvSpPr>
          <p:cNvPr id="95" name="テキスト ボックス 94">
            <a:extLst>
              <a:ext uri="{FF2B5EF4-FFF2-40B4-BE49-F238E27FC236}">
                <a16:creationId xmlns:a16="http://schemas.microsoft.com/office/drawing/2014/main" id="{12545980-A7F6-4EB0-AFA1-60E1D1226DF5}"/>
              </a:ext>
            </a:extLst>
          </p:cNvPr>
          <p:cNvSpPr txBox="1"/>
          <p:nvPr/>
        </p:nvSpPr>
        <p:spPr>
          <a:xfrm>
            <a:off x="1278398" y="2928757"/>
            <a:ext cx="543739" cy="261610"/>
          </a:xfrm>
          <a:prstGeom prst="rect">
            <a:avLst/>
          </a:prstGeom>
          <a:solidFill>
            <a:srgbClr val="ED7D31"/>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send()</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96" name="テキスト ボックス 95">
            <a:extLst>
              <a:ext uri="{FF2B5EF4-FFF2-40B4-BE49-F238E27FC236}">
                <a16:creationId xmlns:a16="http://schemas.microsoft.com/office/drawing/2014/main" id="{A734912A-AAC9-4F75-BD2F-59F15AA72BD5}"/>
              </a:ext>
            </a:extLst>
          </p:cNvPr>
          <p:cNvSpPr txBox="1"/>
          <p:nvPr/>
        </p:nvSpPr>
        <p:spPr>
          <a:xfrm>
            <a:off x="3087034" y="3920547"/>
            <a:ext cx="543739" cy="261610"/>
          </a:xfrm>
          <a:prstGeom prst="rect">
            <a:avLst/>
          </a:prstGeom>
          <a:solidFill>
            <a:srgbClr val="ED7D31"/>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send()</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97" name="テキスト ボックス 96">
            <a:extLst>
              <a:ext uri="{FF2B5EF4-FFF2-40B4-BE49-F238E27FC236}">
                <a16:creationId xmlns:a16="http://schemas.microsoft.com/office/drawing/2014/main" id="{8F64EAFA-D250-4F8D-875D-06F608D1E47C}"/>
              </a:ext>
            </a:extLst>
          </p:cNvPr>
          <p:cNvSpPr txBox="1"/>
          <p:nvPr/>
        </p:nvSpPr>
        <p:spPr>
          <a:xfrm>
            <a:off x="1283069" y="3125314"/>
            <a:ext cx="543739" cy="261610"/>
          </a:xfrm>
          <a:prstGeom prst="rect">
            <a:avLst/>
          </a:prstGeom>
          <a:solidFill>
            <a:srgbClr val="ED7D31"/>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send()</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98" name="テキスト ボックス 97">
            <a:extLst>
              <a:ext uri="{FF2B5EF4-FFF2-40B4-BE49-F238E27FC236}">
                <a16:creationId xmlns:a16="http://schemas.microsoft.com/office/drawing/2014/main" id="{121C4C13-3E8D-4939-9B62-034AAE9BFF0E}"/>
              </a:ext>
            </a:extLst>
          </p:cNvPr>
          <p:cNvSpPr txBox="1"/>
          <p:nvPr/>
        </p:nvSpPr>
        <p:spPr>
          <a:xfrm>
            <a:off x="3081182" y="4110492"/>
            <a:ext cx="543739" cy="261610"/>
          </a:xfrm>
          <a:prstGeom prst="rect">
            <a:avLst/>
          </a:prstGeom>
          <a:solidFill>
            <a:srgbClr val="ED7D31"/>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send()</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99" name="テキスト ボックス 98">
            <a:extLst>
              <a:ext uri="{FF2B5EF4-FFF2-40B4-BE49-F238E27FC236}">
                <a16:creationId xmlns:a16="http://schemas.microsoft.com/office/drawing/2014/main" id="{E8828BC4-A56C-4154-8239-9CC0BDF33339}"/>
              </a:ext>
            </a:extLst>
          </p:cNvPr>
          <p:cNvSpPr txBox="1"/>
          <p:nvPr/>
        </p:nvSpPr>
        <p:spPr>
          <a:xfrm>
            <a:off x="3081182" y="4308597"/>
            <a:ext cx="562975" cy="261610"/>
          </a:xfrm>
          <a:prstGeom prst="rect">
            <a:avLst/>
          </a:prstGeom>
          <a:solidFill>
            <a:srgbClr val="A5A5A5"/>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done()</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100" name="スクロール: 縦 99">
            <a:extLst>
              <a:ext uri="{FF2B5EF4-FFF2-40B4-BE49-F238E27FC236}">
                <a16:creationId xmlns:a16="http://schemas.microsoft.com/office/drawing/2014/main" id="{68CF957E-B4E4-412F-81AF-4AE27F7404CE}"/>
              </a:ext>
            </a:extLst>
          </p:cNvPr>
          <p:cNvSpPr/>
          <p:nvPr/>
        </p:nvSpPr>
        <p:spPr>
          <a:xfrm>
            <a:off x="1643491" y="2812038"/>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01" name="スクロール: 縦 100">
            <a:extLst>
              <a:ext uri="{FF2B5EF4-FFF2-40B4-BE49-F238E27FC236}">
                <a16:creationId xmlns:a16="http://schemas.microsoft.com/office/drawing/2014/main" id="{59667072-B6BD-4CBD-95F4-1ABCDC7ACBAB}"/>
              </a:ext>
            </a:extLst>
          </p:cNvPr>
          <p:cNvSpPr/>
          <p:nvPr/>
        </p:nvSpPr>
        <p:spPr>
          <a:xfrm>
            <a:off x="1648206" y="3288127"/>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02" name="スクロール: 縦 101">
            <a:extLst>
              <a:ext uri="{FF2B5EF4-FFF2-40B4-BE49-F238E27FC236}">
                <a16:creationId xmlns:a16="http://schemas.microsoft.com/office/drawing/2014/main" id="{EA16170E-D41D-4AE9-9AD2-BD44B7CD05F8}"/>
              </a:ext>
            </a:extLst>
          </p:cNvPr>
          <p:cNvSpPr/>
          <p:nvPr/>
        </p:nvSpPr>
        <p:spPr>
          <a:xfrm>
            <a:off x="1687698" y="4507162"/>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03" name="スクロール: 縦 102">
            <a:extLst>
              <a:ext uri="{FF2B5EF4-FFF2-40B4-BE49-F238E27FC236}">
                <a16:creationId xmlns:a16="http://schemas.microsoft.com/office/drawing/2014/main" id="{868B75FD-24F9-4899-B5A6-6A4B36A8C638}"/>
              </a:ext>
            </a:extLst>
          </p:cNvPr>
          <p:cNvSpPr/>
          <p:nvPr/>
        </p:nvSpPr>
        <p:spPr>
          <a:xfrm>
            <a:off x="3587125" y="3918955"/>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04" name="スクロール: 縦 103">
            <a:extLst>
              <a:ext uri="{FF2B5EF4-FFF2-40B4-BE49-F238E27FC236}">
                <a16:creationId xmlns:a16="http://schemas.microsoft.com/office/drawing/2014/main" id="{8A7997FE-A6D2-48B7-9C25-DDD07BA03108}"/>
              </a:ext>
            </a:extLst>
          </p:cNvPr>
          <p:cNvSpPr/>
          <p:nvPr/>
        </p:nvSpPr>
        <p:spPr>
          <a:xfrm>
            <a:off x="3589880" y="4139524"/>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05" name="テキスト ボックス 104">
            <a:extLst>
              <a:ext uri="{FF2B5EF4-FFF2-40B4-BE49-F238E27FC236}">
                <a16:creationId xmlns:a16="http://schemas.microsoft.com/office/drawing/2014/main" id="{4263A886-5F03-47C5-907C-AA22DAA1EE36}"/>
              </a:ext>
            </a:extLst>
          </p:cNvPr>
          <p:cNvSpPr txBox="1"/>
          <p:nvPr/>
        </p:nvSpPr>
        <p:spPr>
          <a:xfrm>
            <a:off x="5417567" y="2023853"/>
            <a:ext cx="543739" cy="261610"/>
          </a:xfrm>
          <a:prstGeom prst="rect">
            <a:avLst/>
          </a:prstGeom>
          <a:solidFill>
            <a:srgbClr val="ED7D31"/>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send()</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106" name="テキスト ボックス 105">
            <a:extLst>
              <a:ext uri="{FF2B5EF4-FFF2-40B4-BE49-F238E27FC236}">
                <a16:creationId xmlns:a16="http://schemas.microsoft.com/office/drawing/2014/main" id="{E1E77CE8-B552-403B-872D-269BEFF7AA77}"/>
              </a:ext>
            </a:extLst>
          </p:cNvPr>
          <p:cNvSpPr txBox="1"/>
          <p:nvPr/>
        </p:nvSpPr>
        <p:spPr>
          <a:xfrm>
            <a:off x="5980163" y="2023853"/>
            <a:ext cx="1255472" cy="261610"/>
          </a:xfrm>
          <a:prstGeom prst="rect">
            <a:avLst/>
          </a:prstGeom>
          <a:noFill/>
        </p:spPr>
        <p:txBody>
          <a:bodyPr wrap="none" rtlCol="0">
            <a:spAutoFit/>
          </a:bodyPr>
          <a:lstStyle/>
          <a:p>
            <a:pPr fontAlgn="auto">
              <a:lnSpc>
                <a:spcPct val="100000"/>
              </a:lnSpc>
              <a:spcBef>
                <a:spcPts val="0"/>
              </a:spcBef>
              <a:spcAft>
                <a:spcPts val="0"/>
              </a:spcAft>
            </a:pPr>
            <a:r>
              <a:rPr lang="en-US" altLang="ja-JP" sz="1100" dirty="0">
                <a:solidFill>
                  <a:prstClr val="black"/>
                </a:solidFill>
                <a:latin typeface="+mn-lt"/>
                <a:ea typeface="Noto Sans CJK JP Regular"/>
              </a:rPr>
              <a:t>: Call of  send() API</a:t>
            </a:r>
            <a:endParaRPr lang="ja-JP" altLang="en-US" sz="1100" dirty="0">
              <a:solidFill>
                <a:prstClr val="black"/>
              </a:solidFill>
              <a:latin typeface="+mn-lt"/>
              <a:ea typeface="Noto Sans CJK JP Regular"/>
            </a:endParaRPr>
          </a:p>
        </p:txBody>
      </p:sp>
      <p:sp>
        <p:nvSpPr>
          <p:cNvPr id="107" name="テキスト ボックス 106">
            <a:extLst>
              <a:ext uri="{FF2B5EF4-FFF2-40B4-BE49-F238E27FC236}">
                <a16:creationId xmlns:a16="http://schemas.microsoft.com/office/drawing/2014/main" id="{7DA5324F-80B3-470F-B4CE-EDD39DE64ED8}"/>
              </a:ext>
            </a:extLst>
          </p:cNvPr>
          <p:cNvSpPr txBox="1"/>
          <p:nvPr/>
        </p:nvSpPr>
        <p:spPr>
          <a:xfrm>
            <a:off x="5425799" y="2237567"/>
            <a:ext cx="562975" cy="261610"/>
          </a:xfrm>
          <a:prstGeom prst="rect">
            <a:avLst/>
          </a:prstGeom>
          <a:solidFill>
            <a:srgbClr val="A5A5A5"/>
          </a:solidFill>
          <a:ln w="19050" cap="flat" cmpd="sng" algn="ctr">
            <a:solidFill>
              <a:sysClr val="window" lastClr="FFFFFF"/>
            </a:solidFill>
            <a:prstDash val="solid"/>
            <a:miter lim="800000"/>
          </a:ln>
          <a:effectLst/>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100" b="0" i="0" u="none" strike="noStrike" kern="0" cap="none" spc="0" normalizeH="0" baseline="0" noProof="0" dirty="0">
                <a:ln>
                  <a:noFill/>
                </a:ln>
                <a:solidFill>
                  <a:prstClr val="white"/>
                </a:solidFill>
                <a:effectLst/>
                <a:uLnTx/>
                <a:uFillTx/>
                <a:latin typeface="+mn-lt"/>
                <a:ea typeface="Noto Sans Mono" panose="020B0509040504020204" pitchFamily="50"/>
                <a:cs typeface="Noto Sans Mono" panose="020B0509040504020204" pitchFamily="50"/>
              </a:rPr>
              <a:t>done()</a:t>
            </a:r>
            <a:endParaRPr kumimoji="0" lang="ja-JP" altLang="en-US" sz="1100" b="0" i="0" u="none" strike="noStrike" kern="0" cap="none" spc="0" normalizeH="0" baseline="0" noProof="0" dirty="0">
              <a:ln>
                <a:noFill/>
              </a:ln>
              <a:solidFill>
                <a:prstClr val="white"/>
              </a:solidFill>
              <a:effectLst/>
              <a:uLnTx/>
              <a:uFillTx/>
              <a:latin typeface="+mn-lt"/>
              <a:ea typeface="Noto Sans CJK JP Regular"/>
              <a:cs typeface="Noto Sans Mono" panose="020B0509040504020204" pitchFamily="50"/>
            </a:endParaRPr>
          </a:p>
        </p:txBody>
      </p:sp>
      <p:sp>
        <p:nvSpPr>
          <p:cNvPr id="108" name="テキスト ボックス 107">
            <a:extLst>
              <a:ext uri="{FF2B5EF4-FFF2-40B4-BE49-F238E27FC236}">
                <a16:creationId xmlns:a16="http://schemas.microsoft.com/office/drawing/2014/main" id="{6C01BB05-790C-447C-9204-A9F361CE0DE0}"/>
              </a:ext>
            </a:extLst>
          </p:cNvPr>
          <p:cNvSpPr txBox="1"/>
          <p:nvPr/>
        </p:nvSpPr>
        <p:spPr>
          <a:xfrm>
            <a:off x="5980163" y="2245097"/>
            <a:ext cx="1274708" cy="261610"/>
          </a:xfrm>
          <a:prstGeom prst="rect">
            <a:avLst/>
          </a:prstGeom>
          <a:noFill/>
        </p:spPr>
        <p:txBody>
          <a:bodyPr wrap="none" rtlCol="0">
            <a:spAutoFit/>
          </a:bodyPr>
          <a:lstStyle/>
          <a:p>
            <a:pPr fontAlgn="auto">
              <a:lnSpc>
                <a:spcPct val="100000"/>
              </a:lnSpc>
              <a:spcBef>
                <a:spcPts val="0"/>
              </a:spcBef>
              <a:spcAft>
                <a:spcPts val="0"/>
              </a:spcAft>
            </a:pPr>
            <a:r>
              <a:rPr lang="en-US" altLang="ja-JP" sz="1100" dirty="0">
                <a:solidFill>
                  <a:prstClr val="black"/>
                </a:solidFill>
                <a:latin typeface="+mn-lt"/>
                <a:ea typeface="Noto Sans CJK JP Regular"/>
              </a:rPr>
              <a:t>: Call of  done() API</a:t>
            </a:r>
            <a:endParaRPr lang="ja-JP" altLang="en-US" sz="1100" dirty="0">
              <a:solidFill>
                <a:prstClr val="black"/>
              </a:solidFill>
              <a:latin typeface="+mn-lt"/>
              <a:ea typeface="Noto Sans CJK JP Regular"/>
            </a:endParaRPr>
          </a:p>
        </p:txBody>
      </p:sp>
      <p:sp>
        <p:nvSpPr>
          <p:cNvPr id="109" name="スクロール: 縦 108">
            <a:extLst>
              <a:ext uri="{FF2B5EF4-FFF2-40B4-BE49-F238E27FC236}">
                <a16:creationId xmlns:a16="http://schemas.microsoft.com/office/drawing/2014/main" id="{BD3C15EA-7F7F-41D5-A859-3544AF5F2AD9}"/>
              </a:ext>
            </a:extLst>
          </p:cNvPr>
          <p:cNvSpPr/>
          <p:nvPr/>
        </p:nvSpPr>
        <p:spPr>
          <a:xfrm>
            <a:off x="5625361" y="1857951"/>
            <a:ext cx="190880" cy="125201"/>
          </a:xfrm>
          <a:prstGeom prst="verticalScroll">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black"/>
              </a:solidFill>
              <a:effectLst/>
              <a:uLnTx/>
              <a:uFillTx/>
              <a:latin typeface="+mn-lt"/>
              <a:ea typeface="Noto Sans CJK JP Regular"/>
              <a:cs typeface="+mn-cs"/>
            </a:endParaRPr>
          </a:p>
        </p:txBody>
      </p:sp>
      <p:sp>
        <p:nvSpPr>
          <p:cNvPr id="110" name="テキスト ボックス 109">
            <a:extLst>
              <a:ext uri="{FF2B5EF4-FFF2-40B4-BE49-F238E27FC236}">
                <a16:creationId xmlns:a16="http://schemas.microsoft.com/office/drawing/2014/main" id="{B8A25DEE-3C8D-4FC5-8483-070FA819219B}"/>
              </a:ext>
            </a:extLst>
          </p:cNvPr>
          <p:cNvSpPr txBox="1"/>
          <p:nvPr/>
        </p:nvSpPr>
        <p:spPr>
          <a:xfrm>
            <a:off x="5980163" y="1818873"/>
            <a:ext cx="813043" cy="261610"/>
          </a:xfrm>
          <a:prstGeom prst="rect">
            <a:avLst/>
          </a:prstGeom>
          <a:noFill/>
        </p:spPr>
        <p:txBody>
          <a:bodyPr wrap="none" rtlCol="0">
            <a:spAutoFit/>
          </a:bodyPr>
          <a:lstStyle/>
          <a:p>
            <a:pPr fontAlgn="auto">
              <a:lnSpc>
                <a:spcPct val="100000"/>
              </a:lnSpc>
              <a:spcBef>
                <a:spcPts val="0"/>
              </a:spcBef>
              <a:spcAft>
                <a:spcPts val="0"/>
              </a:spcAft>
            </a:pPr>
            <a:r>
              <a:rPr lang="en-US" altLang="ja-JP" sz="1100" dirty="0">
                <a:solidFill>
                  <a:prstClr val="black"/>
                </a:solidFill>
                <a:latin typeface="+mn-lt"/>
                <a:ea typeface="Noto Sans CJK JP Regular"/>
              </a:rPr>
              <a:t>: Messages</a:t>
            </a:r>
            <a:endParaRPr lang="ja-JP" altLang="en-US" sz="1100" dirty="0">
              <a:solidFill>
                <a:prstClr val="black"/>
              </a:solidFill>
              <a:latin typeface="+mn-lt"/>
              <a:ea typeface="Noto Sans CJK JP Regular"/>
            </a:endParaRPr>
          </a:p>
        </p:txBody>
      </p:sp>
      <p:sp>
        <p:nvSpPr>
          <p:cNvPr id="112" name="テキスト ボックス 111">
            <a:extLst>
              <a:ext uri="{FF2B5EF4-FFF2-40B4-BE49-F238E27FC236}">
                <a16:creationId xmlns:a16="http://schemas.microsoft.com/office/drawing/2014/main" id="{4876C4D3-F262-4FD9-8598-6F7E264D2938}"/>
              </a:ext>
            </a:extLst>
          </p:cNvPr>
          <p:cNvSpPr txBox="1"/>
          <p:nvPr/>
        </p:nvSpPr>
        <p:spPr>
          <a:xfrm>
            <a:off x="214113" y="772239"/>
            <a:ext cx="8682989" cy="313932"/>
          </a:xfrm>
          <a:prstGeom prst="rect">
            <a:avLst/>
          </a:prstGeom>
          <a:noFill/>
        </p:spPr>
        <p:txBody>
          <a:bodyPr wrap="square" rtlCol="0">
            <a:spAutoFit/>
          </a:bodyPr>
          <a:lstStyle/>
          <a:p>
            <a:r>
              <a:rPr lang="ja-JP" altLang="en-US" sz="1600" dirty="0">
                <a:solidFill>
                  <a:schemeClr val="tx1"/>
                </a:solidFill>
                <a:latin typeface="+mn-ea"/>
                <a:ea typeface="+mn-ea"/>
              </a:rPr>
              <a:t>前述した</a:t>
            </a:r>
            <a:r>
              <a:rPr lang="en-US" altLang="ja-JP" sz="1600" dirty="0">
                <a:solidFill>
                  <a:schemeClr val="tx1"/>
                </a:solidFill>
                <a:latin typeface="+mn-ea"/>
                <a:ea typeface="+mn-ea"/>
              </a:rPr>
              <a:t>Node Send API</a:t>
            </a:r>
            <a:r>
              <a:rPr lang="ja-JP" altLang="en-US" sz="1600" dirty="0">
                <a:solidFill>
                  <a:schemeClr val="tx1"/>
                </a:solidFill>
                <a:latin typeface="+mn-ea"/>
                <a:ea typeface="+mn-ea"/>
              </a:rPr>
              <a:t>を利用して、各ノードでの処理の終了をトレース</a:t>
            </a:r>
            <a:endParaRPr kumimoji="1" lang="en-US" altLang="ja-JP" sz="1600" dirty="0">
              <a:solidFill>
                <a:schemeClr val="tx1"/>
              </a:solidFill>
              <a:latin typeface="+mn-ea"/>
              <a:ea typeface="+mn-ea"/>
            </a:endParaRPr>
          </a:p>
        </p:txBody>
      </p:sp>
    </p:spTree>
    <p:extLst>
      <p:ext uri="{BB962C8B-B14F-4D97-AF65-F5344CB8AC3E}">
        <p14:creationId xmlns:p14="http://schemas.microsoft.com/office/powerpoint/2010/main" val="11994006"/>
      </p:ext>
    </p:extLst>
  </p:cSld>
  <p:clrMapOvr>
    <a:masterClrMapping/>
  </p:clrMapOvr>
</p:sld>
</file>

<file path=ppt/theme/theme1.xml><?xml version="1.0" encoding="utf-8"?>
<a:theme xmlns:a="http://schemas.openxmlformats.org/drawingml/2006/main" name="標準デザイン">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MeiryoUI">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75000"/>
          </a:schemeClr>
        </a:solidFill>
        <a:ln w="9525">
          <a:noFill/>
          <a:miter lim="800000"/>
          <a:headEnd/>
          <a:tailEnd/>
        </a:ln>
        <a:effectLst/>
      </a:spPr>
      <a:bodyPr wrap="none" rtlCol="0" anchor="ctr" anchorCtr="0">
        <a:noAutofit/>
      </a:bodyPr>
      <a:lstStyle>
        <a:defPPr algn="ctr">
          <a:defRPr kumimoji="1" sz="1800" smtClean="0">
            <a:solidFill>
              <a:schemeClr val="tx1"/>
            </a:solidFill>
          </a:defRPr>
        </a:defPPr>
      </a:lstStyle>
    </a:spDef>
    <a:lnDef>
      <a:spPr bwMode="auto">
        <a:noFill/>
        <a:ln w="9525"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defRPr kumimoji="1" sz="2200" smtClean="0">
            <a:solidFill>
              <a:schemeClr val="tx1"/>
            </a:solidFill>
            <a:latin typeface="+mn-ea"/>
            <a:ea typeface="+mn-ea"/>
          </a:defRPr>
        </a:defPPr>
      </a:lstStyle>
    </a:tx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MeiryoUI化テンプレ(16x9)2020.potx" id="{73EFAF6B-F8A3-4C6E-8E4D-8E4862FC4FAE}" vid="{9E22B539-6600-4628-B969-8F30EF0692A2}"/>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Calibri-MeiryoUI">
      <a:majorFont>
        <a:latin typeface="Calibri"/>
        <a:ea typeface="Meiryo UI"/>
        <a:cs typeface=""/>
      </a:majorFont>
      <a:minorFont>
        <a:latin typeface="Calibri"/>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MeiryoUI化テンプレ(16x9)2020</Template>
  <TotalTime>0</TotalTime>
  <Words>1819</Words>
  <Application>Microsoft Office PowerPoint</Application>
  <PresentationFormat>画面に合わせる (16:9)</PresentationFormat>
  <Paragraphs>378</Paragraphs>
  <Slides>21</Slides>
  <Notes>10</Notes>
  <HiddenSlides>0</HiddenSlides>
  <MMClips>1</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21</vt:i4>
      </vt:variant>
    </vt:vector>
  </HeadingPairs>
  <TitlesOfParts>
    <vt:vector size="30" baseType="lpstr">
      <vt:lpstr>Calibri</vt:lpstr>
      <vt:lpstr>Wingdings</vt:lpstr>
      <vt:lpstr>Meiryo UI</vt:lpstr>
      <vt:lpstr>Consolas</vt:lpstr>
      <vt:lpstr>HGPｺﾞｼｯｸE</vt:lpstr>
      <vt:lpstr>Arial</vt:lpstr>
      <vt:lpstr>游ゴシック Medium</vt:lpstr>
      <vt:lpstr>Times New Roman</vt:lpstr>
      <vt:lpstr>標準デザイン</vt:lpstr>
      <vt:lpstr>Node-RED v1.0ランタイム側機能紹介</vt:lpstr>
      <vt:lpstr>PowerPoint プレゼンテーション</vt:lpstr>
      <vt:lpstr>１-1. フローの非同期実行化</vt:lpstr>
      <vt:lpstr>1-2.  非同期実行の詳細</vt:lpstr>
      <vt:lpstr>1-3. 非同期化による挙動の差異</vt:lpstr>
      <vt:lpstr>2-1. ノード実装のための新API --- Node Send API</vt:lpstr>
      <vt:lpstr>2-2. Node Send APIの使いかた</vt:lpstr>
      <vt:lpstr>3-1. 提案中機能: ランタイムを行儀よく終了させる</vt:lpstr>
      <vt:lpstr>3-2. 仕掛中処理の検出法 (1/2)</vt:lpstr>
      <vt:lpstr>3-3. 仕掛中処理の検出法 (2/2)</vt:lpstr>
      <vt:lpstr>PowerPoint プレゼンテーション</vt:lpstr>
      <vt:lpstr>PowerPoint プレゼンテーション</vt:lpstr>
      <vt:lpstr>Node-RED UI自動テスト機能紹介</vt:lpstr>
      <vt:lpstr>UI自動テストとは</vt:lpstr>
      <vt:lpstr>UI自動テストの実行方法</vt:lpstr>
      <vt:lpstr>UI自動テストの構成</vt:lpstr>
      <vt:lpstr>ソースコード構成</vt:lpstr>
      <vt:lpstr>テストシナリオの書き方</vt:lpstr>
      <vt:lpstr>テストシナリオの書き方</vt:lpstr>
      <vt:lpstr>デモ</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2020-02-25T00:07:29Z</dcterms:created>
  <dcterms:modified xsi:type="dcterms:W3CDTF">2020-03-03T13:05:12Z</dcterms:modified>
</cp:coreProperties>
</file>